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5143500" cx="9144000"/>
  <p:notesSz cx="6858000" cy="9144000"/>
  <p:embeddedFontLst>
    <p:embeddedFont>
      <p:font typeface="Cormorant Garamond"/>
      <p:regular r:id="rId24"/>
      <p:bold r:id="rId25"/>
      <p:italic r:id="rId26"/>
      <p:boldItalic r:id="rId27"/>
    </p:embeddedFont>
    <p:embeddedFont>
      <p:font typeface="Fira Sans Extra Condensed Medium"/>
      <p:regular r:id="rId28"/>
      <p:bold r:id="rId29"/>
      <p:italic r:id="rId30"/>
      <p:boldItalic r:id="rId31"/>
    </p:embeddedFont>
    <p:embeddedFont>
      <p:font typeface="Merriweather"/>
      <p:regular r:id="rId32"/>
      <p:bold r:id="rId33"/>
      <p:italic r:id="rId34"/>
      <p:boldItalic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:go="http://customooxmlschemas.google.com/" r:id="rId36" roundtripDataSignature="AMtx7mhltQuRF11vEnOYQpdv4cm8ql2n3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CormorantGaramond-regular.fntdata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CormorantGaramond-italic.fntdata"/><Relationship Id="rId25" Type="http://schemas.openxmlformats.org/officeDocument/2006/relationships/font" Target="fonts/CormorantGaramond-bold.fntdata"/><Relationship Id="rId28" Type="http://schemas.openxmlformats.org/officeDocument/2006/relationships/font" Target="fonts/FiraSansExtraCondensedMedium-regular.fntdata"/><Relationship Id="rId27" Type="http://schemas.openxmlformats.org/officeDocument/2006/relationships/font" Target="fonts/CormorantGaramond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FiraSansExtraCondensedMedium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FiraSansExtraCondensedMedium-boldItalic.fntdata"/><Relationship Id="rId30" Type="http://schemas.openxmlformats.org/officeDocument/2006/relationships/font" Target="fonts/FiraSansExtraCondensedMedium-italic.fntdata"/><Relationship Id="rId11" Type="http://schemas.openxmlformats.org/officeDocument/2006/relationships/slide" Target="slides/slide6.xml"/><Relationship Id="rId33" Type="http://schemas.openxmlformats.org/officeDocument/2006/relationships/font" Target="fonts/Merriweather-bold.fntdata"/><Relationship Id="rId10" Type="http://schemas.openxmlformats.org/officeDocument/2006/relationships/slide" Target="slides/slide5.xml"/><Relationship Id="rId32" Type="http://schemas.openxmlformats.org/officeDocument/2006/relationships/font" Target="fonts/Merriweather-regular.fntdata"/><Relationship Id="rId13" Type="http://schemas.openxmlformats.org/officeDocument/2006/relationships/slide" Target="slides/slide8.xml"/><Relationship Id="rId35" Type="http://schemas.openxmlformats.org/officeDocument/2006/relationships/font" Target="fonts/Merriweather-boldItalic.fntdata"/><Relationship Id="rId12" Type="http://schemas.openxmlformats.org/officeDocument/2006/relationships/slide" Target="slides/slide7.xml"/><Relationship Id="rId34" Type="http://schemas.openxmlformats.org/officeDocument/2006/relationships/font" Target="fonts/Merriweather-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36" Type="http://customschemas.google.com/relationships/presentationmetadata" Target="meta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5" name="Google Shape;235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7" name="Google Shape;397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5" name="Google Shape;415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4" name="Google Shape;424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7" name="Google Shape;437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1" name="Google Shape;451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3" name="Google Shape;463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3" name="Google Shape;473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6" name="Google Shape;486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5" name="Google Shape;505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4" name="Google Shape;254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8" name="Google Shape;278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2" name="Google Shape;292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9" name="Google Shape;309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3" name="Google Shape;323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5" name="Google Shape;335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6" name="Google Shape;366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2" name="Google Shape;382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slidesgo.com/" TargetMode="External"/><Relationship Id="rId3" Type="http://schemas.openxmlformats.org/officeDocument/2006/relationships/hyperlink" Target="https://www.flaticon.com/" TargetMode="External"/><Relationship Id="rId4" Type="http://schemas.openxmlformats.org/officeDocument/2006/relationships/hyperlink" Target="https://www.freepik.com/" TargetMode="External"/><Relationship Id="rId5" Type="http://schemas.openxmlformats.org/officeDocument/2006/relationships/hyperlink" Target="https://www.freepik.com/" TargetMode="Externa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Google Shape;9;p20"/>
          <p:cNvCxnSpPr/>
          <p:nvPr/>
        </p:nvCxnSpPr>
        <p:spPr>
          <a:xfrm>
            <a:off x="511850" y="683100"/>
            <a:ext cx="80877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" name="Google Shape;10;p20"/>
          <p:cNvSpPr/>
          <p:nvPr/>
        </p:nvSpPr>
        <p:spPr>
          <a:xfrm>
            <a:off x="18639" y="1507984"/>
            <a:ext cx="176" cy="172"/>
          </a:xfrm>
          <a:custGeom>
            <a:rect b="b" l="l" r="r" t="t"/>
            <a:pathLst>
              <a:path extrusionOk="0" h="1" w="1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20"/>
          <p:cNvSpPr/>
          <p:nvPr/>
        </p:nvSpPr>
        <p:spPr>
          <a:xfrm>
            <a:off x="18639" y="2419108"/>
            <a:ext cx="176" cy="172"/>
          </a:xfrm>
          <a:custGeom>
            <a:rect b="b" l="l" r="r" t="t"/>
            <a:pathLst>
              <a:path extrusionOk="0" h="1" w="1">
                <a:moveTo>
                  <a:pt x="0" y="0"/>
                </a:move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20"/>
          <p:cNvSpPr txBox="1"/>
          <p:nvPr>
            <p:ph type="title"/>
          </p:nvPr>
        </p:nvSpPr>
        <p:spPr>
          <a:xfrm>
            <a:off x="713225" y="1544300"/>
            <a:ext cx="4305000" cy="153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layfair Display ExtraBold"/>
              <a:buNone/>
              <a:defRPr i="0" sz="70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Cormorant Garamond"/>
              <a:buNone/>
              <a:defRPr b="1" i="1" sz="2800">
                <a:solidFill>
                  <a:srgbClr val="666666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Cormorant Garamond"/>
              <a:buNone/>
              <a:defRPr b="1" i="1" sz="2800">
                <a:solidFill>
                  <a:srgbClr val="666666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Cormorant Garamond"/>
              <a:buNone/>
              <a:defRPr b="1" i="1" sz="2800">
                <a:solidFill>
                  <a:srgbClr val="666666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Cormorant Garamond"/>
              <a:buNone/>
              <a:defRPr b="1" i="1" sz="2800">
                <a:solidFill>
                  <a:srgbClr val="666666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Cormorant Garamond"/>
              <a:buNone/>
              <a:defRPr b="1" i="1" sz="2800">
                <a:solidFill>
                  <a:srgbClr val="666666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Cormorant Garamond"/>
              <a:buNone/>
              <a:defRPr b="1" i="1" sz="2800">
                <a:solidFill>
                  <a:srgbClr val="666666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Cormorant Garamond"/>
              <a:buNone/>
              <a:defRPr b="1" i="1" sz="2800">
                <a:solidFill>
                  <a:srgbClr val="666666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Cormorant Garamond"/>
              <a:buNone/>
              <a:defRPr b="1" i="1" sz="2800">
                <a:solidFill>
                  <a:srgbClr val="666666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9pPr>
          </a:lstStyle>
          <a:p/>
        </p:txBody>
      </p:sp>
      <p:sp>
        <p:nvSpPr>
          <p:cNvPr id="13" name="Google Shape;13;p20"/>
          <p:cNvSpPr txBox="1"/>
          <p:nvPr>
            <p:ph idx="1" type="subTitle"/>
          </p:nvPr>
        </p:nvSpPr>
        <p:spPr>
          <a:xfrm flipH="1">
            <a:off x="723600" y="3470952"/>
            <a:ext cx="2527800" cy="6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7_1_1_1_1_1_1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9"/>
          <p:cNvSpPr/>
          <p:nvPr/>
        </p:nvSpPr>
        <p:spPr>
          <a:xfrm>
            <a:off x="181800" y="539500"/>
            <a:ext cx="8768700" cy="799200"/>
          </a:xfrm>
          <a:prstGeom prst="roundRect">
            <a:avLst>
              <a:gd fmla="val 33352" name="adj"/>
            </a:avLst>
          </a:prstGeom>
          <a:solidFill>
            <a:schemeClr val="accent5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29"/>
          <p:cNvSpPr txBox="1"/>
          <p:nvPr>
            <p:ph type="title"/>
          </p:nvPr>
        </p:nvSpPr>
        <p:spPr>
          <a:xfrm>
            <a:off x="713225" y="683075"/>
            <a:ext cx="7717500" cy="57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layfair Display ExtraBold"/>
              <a:buNone/>
              <a:defRPr i="0" sz="30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Cormorant Garamond"/>
              <a:buNone/>
              <a:defRPr b="1" i="1" sz="2800">
                <a:solidFill>
                  <a:srgbClr val="666666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Cormorant Garamond"/>
              <a:buNone/>
              <a:defRPr b="1" i="1" sz="2800">
                <a:solidFill>
                  <a:srgbClr val="666666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Cormorant Garamond"/>
              <a:buNone/>
              <a:defRPr b="1" i="1" sz="2800">
                <a:solidFill>
                  <a:srgbClr val="666666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Cormorant Garamond"/>
              <a:buNone/>
              <a:defRPr b="1" i="1" sz="2800">
                <a:solidFill>
                  <a:srgbClr val="666666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Cormorant Garamond"/>
              <a:buNone/>
              <a:defRPr b="1" i="1" sz="2800">
                <a:solidFill>
                  <a:srgbClr val="666666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Cormorant Garamond"/>
              <a:buNone/>
              <a:defRPr b="1" i="1" sz="2800">
                <a:solidFill>
                  <a:srgbClr val="666666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Cormorant Garamond"/>
              <a:buNone/>
              <a:defRPr b="1" i="1" sz="2800">
                <a:solidFill>
                  <a:srgbClr val="666666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Cormorant Garamond"/>
              <a:buNone/>
              <a:defRPr b="1" i="1" sz="2800">
                <a:solidFill>
                  <a:srgbClr val="666666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9pPr>
          </a:lstStyle>
          <a:p/>
        </p:txBody>
      </p:sp>
      <p:cxnSp>
        <p:nvCxnSpPr>
          <p:cNvPr id="80" name="Google Shape;80;p29"/>
          <p:cNvCxnSpPr/>
          <p:nvPr/>
        </p:nvCxnSpPr>
        <p:spPr>
          <a:xfrm>
            <a:off x="194350" y="4608575"/>
            <a:ext cx="8768700" cy="0"/>
          </a:xfrm>
          <a:prstGeom prst="straightConnector1">
            <a:avLst/>
          </a:prstGeom>
          <a:noFill/>
          <a:ln cap="flat" cmpd="sng" w="19050">
            <a:solidFill>
              <a:srgbClr val="1B211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1" name="Google Shape;81;p29"/>
          <p:cNvCxnSpPr/>
          <p:nvPr/>
        </p:nvCxnSpPr>
        <p:spPr>
          <a:xfrm>
            <a:off x="194350" y="261700"/>
            <a:ext cx="8768700" cy="0"/>
          </a:xfrm>
          <a:prstGeom prst="straightConnector1">
            <a:avLst/>
          </a:prstGeom>
          <a:noFill/>
          <a:ln cap="flat" cmpd="sng" w="19050">
            <a:solidFill>
              <a:srgbClr val="1B2119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BLANK_1_1_1_1_1_1_3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30"/>
          <p:cNvSpPr/>
          <p:nvPr/>
        </p:nvSpPr>
        <p:spPr>
          <a:xfrm>
            <a:off x="181800" y="539500"/>
            <a:ext cx="8768700" cy="799200"/>
          </a:xfrm>
          <a:prstGeom prst="roundRect">
            <a:avLst>
              <a:gd fmla="val 33352" name="adj"/>
            </a:avLst>
          </a:prstGeom>
          <a:solidFill>
            <a:srgbClr val="B0B380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30"/>
          <p:cNvSpPr txBox="1"/>
          <p:nvPr>
            <p:ph type="title"/>
          </p:nvPr>
        </p:nvSpPr>
        <p:spPr>
          <a:xfrm>
            <a:off x="713225" y="683075"/>
            <a:ext cx="7717500" cy="57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layfair Display ExtraBold"/>
              <a:buNone/>
              <a:defRPr i="0" sz="30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Cormorant Garamond"/>
              <a:buNone/>
              <a:defRPr b="1" i="1" sz="2800">
                <a:solidFill>
                  <a:srgbClr val="666666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Cormorant Garamond"/>
              <a:buNone/>
              <a:defRPr b="1" i="1" sz="2800">
                <a:solidFill>
                  <a:srgbClr val="666666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Cormorant Garamond"/>
              <a:buNone/>
              <a:defRPr b="1" i="1" sz="2800">
                <a:solidFill>
                  <a:srgbClr val="666666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Cormorant Garamond"/>
              <a:buNone/>
              <a:defRPr b="1" i="1" sz="2800">
                <a:solidFill>
                  <a:srgbClr val="666666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Cormorant Garamond"/>
              <a:buNone/>
              <a:defRPr b="1" i="1" sz="2800">
                <a:solidFill>
                  <a:srgbClr val="666666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Cormorant Garamond"/>
              <a:buNone/>
              <a:defRPr b="1" i="1" sz="2800">
                <a:solidFill>
                  <a:srgbClr val="666666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Cormorant Garamond"/>
              <a:buNone/>
              <a:defRPr b="1" i="1" sz="2800">
                <a:solidFill>
                  <a:srgbClr val="666666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Cormorant Garamond"/>
              <a:buNone/>
              <a:defRPr b="1" i="1" sz="2800">
                <a:solidFill>
                  <a:srgbClr val="666666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9pPr>
          </a:lstStyle>
          <a:p/>
        </p:txBody>
      </p:sp>
      <p:cxnSp>
        <p:nvCxnSpPr>
          <p:cNvPr id="85" name="Google Shape;85;p30"/>
          <p:cNvCxnSpPr/>
          <p:nvPr/>
        </p:nvCxnSpPr>
        <p:spPr>
          <a:xfrm>
            <a:off x="194350" y="4608575"/>
            <a:ext cx="87687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6" name="Google Shape;86;p30"/>
          <p:cNvCxnSpPr/>
          <p:nvPr/>
        </p:nvCxnSpPr>
        <p:spPr>
          <a:xfrm>
            <a:off x="194350" y="261700"/>
            <a:ext cx="87687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7" name="Google Shape;87;p30"/>
          <p:cNvSpPr txBox="1"/>
          <p:nvPr>
            <p:ph idx="2" type="ctrTitle"/>
          </p:nvPr>
        </p:nvSpPr>
        <p:spPr>
          <a:xfrm>
            <a:off x="6217963" y="3862422"/>
            <a:ext cx="22128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0" sz="1300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88" name="Google Shape;88;p30"/>
          <p:cNvSpPr txBox="1"/>
          <p:nvPr>
            <p:ph idx="1" type="subTitle"/>
          </p:nvPr>
        </p:nvSpPr>
        <p:spPr>
          <a:xfrm>
            <a:off x="3465600" y="3410814"/>
            <a:ext cx="2212800" cy="40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300">
                <a:latin typeface="Cormorant Garamond"/>
                <a:ea typeface="Cormorant Garamond"/>
                <a:cs typeface="Cormorant Garamond"/>
                <a:sym typeface="Cormorant Garamon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30"/>
          <p:cNvSpPr txBox="1"/>
          <p:nvPr>
            <p:ph idx="3" type="ctrTitle"/>
          </p:nvPr>
        </p:nvSpPr>
        <p:spPr>
          <a:xfrm>
            <a:off x="713219" y="3410814"/>
            <a:ext cx="2212800" cy="40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90" name="Google Shape;90;p30"/>
          <p:cNvSpPr txBox="1"/>
          <p:nvPr>
            <p:ph idx="4" type="subTitle"/>
          </p:nvPr>
        </p:nvSpPr>
        <p:spPr>
          <a:xfrm>
            <a:off x="713219" y="3864072"/>
            <a:ext cx="2212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30"/>
          <p:cNvSpPr txBox="1"/>
          <p:nvPr>
            <p:ph idx="5" type="ctrTitle"/>
          </p:nvPr>
        </p:nvSpPr>
        <p:spPr>
          <a:xfrm>
            <a:off x="6217963" y="3410814"/>
            <a:ext cx="2212800" cy="40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92" name="Google Shape;92;p30"/>
          <p:cNvSpPr txBox="1"/>
          <p:nvPr>
            <p:ph idx="6" type="subTitle"/>
          </p:nvPr>
        </p:nvSpPr>
        <p:spPr>
          <a:xfrm>
            <a:off x="3465600" y="3862422"/>
            <a:ext cx="22128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30"/>
          <p:cNvSpPr txBox="1"/>
          <p:nvPr>
            <p:ph idx="7" type="title"/>
          </p:nvPr>
        </p:nvSpPr>
        <p:spPr>
          <a:xfrm>
            <a:off x="1352669" y="2827717"/>
            <a:ext cx="9339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b="1"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94" name="Google Shape;94;p30"/>
          <p:cNvSpPr txBox="1"/>
          <p:nvPr>
            <p:ph idx="8" type="title"/>
          </p:nvPr>
        </p:nvSpPr>
        <p:spPr>
          <a:xfrm>
            <a:off x="4105050" y="2827717"/>
            <a:ext cx="9339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b="1"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95" name="Google Shape;95;p30"/>
          <p:cNvSpPr txBox="1"/>
          <p:nvPr>
            <p:ph idx="9" type="title"/>
          </p:nvPr>
        </p:nvSpPr>
        <p:spPr>
          <a:xfrm>
            <a:off x="6857413" y="2827717"/>
            <a:ext cx="9339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b="1"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CUSTOM_7_1_1_1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1"/>
          <p:cNvSpPr/>
          <p:nvPr/>
        </p:nvSpPr>
        <p:spPr>
          <a:xfrm>
            <a:off x="181800" y="539500"/>
            <a:ext cx="8768700" cy="799200"/>
          </a:xfrm>
          <a:prstGeom prst="roundRect">
            <a:avLst>
              <a:gd fmla="val 33352" name="adj"/>
            </a:avLst>
          </a:prstGeom>
          <a:solidFill>
            <a:srgbClr val="B0B380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8" name="Google Shape;98;p31"/>
          <p:cNvCxnSpPr/>
          <p:nvPr/>
        </p:nvCxnSpPr>
        <p:spPr>
          <a:xfrm>
            <a:off x="194350" y="4608575"/>
            <a:ext cx="8768700" cy="0"/>
          </a:xfrm>
          <a:prstGeom prst="straightConnector1">
            <a:avLst/>
          </a:prstGeom>
          <a:noFill/>
          <a:ln cap="flat" cmpd="sng" w="19050">
            <a:solidFill>
              <a:srgbClr val="1B211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9" name="Google Shape;99;p31"/>
          <p:cNvCxnSpPr/>
          <p:nvPr/>
        </p:nvCxnSpPr>
        <p:spPr>
          <a:xfrm>
            <a:off x="194350" y="261700"/>
            <a:ext cx="8768700" cy="0"/>
          </a:xfrm>
          <a:prstGeom prst="straightConnector1">
            <a:avLst/>
          </a:prstGeom>
          <a:noFill/>
          <a:ln cap="flat" cmpd="sng" w="19050">
            <a:solidFill>
              <a:srgbClr val="1B2119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0" name="Google Shape;100;p31"/>
          <p:cNvSpPr txBox="1"/>
          <p:nvPr>
            <p:ph type="ctrTitle"/>
          </p:nvPr>
        </p:nvSpPr>
        <p:spPr>
          <a:xfrm>
            <a:off x="1004475" y="1699190"/>
            <a:ext cx="3300900" cy="5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01" name="Google Shape;101;p31"/>
          <p:cNvSpPr txBox="1"/>
          <p:nvPr>
            <p:ph idx="1" type="subTitle"/>
          </p:nvPr>
        </p:nvSpPr>
        <p:spPr>
          <a:xfrm>
            <a:off x="1004475" y="2399788"/>
            <a:ext cx="3300900" cy="17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 sz="13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02" name="Google Shape;102;p31"/>
          <p:cNvSpPr txBox="1"/>
          <p:nvPr>
            <p:ph idx="2" type="ctrTitle"/>
          </p:nvPr>
        </p:nvSpPr>
        <p:spPr>
          <a:xfrm>
            <a:off x="4839229" y="1699190"/>
            <a:ext cx="3299700" cy="5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03" name="Google Shape;103;p31"/>
          <p:cNvSpPr txBox="1"/>
          <p:nvPr>
            <p:ph idx="3" type="subTitle"/>
          </p:nvPr>
        </p:nvSpPr>
        <p:spPr>
          <a:xfrm>
            <a:off x="4838629" y="2397426"/>
            <a:ext cx="3300900" cy="177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 sz="13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04" name="Google Shape;104;p31"/>
          <p:cNvSpPr txBox="1"/>
          <p:nvPr>
            <p:ph idx="4" type="title"/>
          </p:nvPr>
        </p:nvSpPr>
        <p:spPr>
          <a:xfrm>
            <a:off x="713225" y="683075"/>
            <a:ext cx="7717500" cy="57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layfair Display ExtraBold"/>
              <a:buNone/>
              <a:defRPr i="0" sz="30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Cormorant Garamond"/>
              <a:buNone/>
              <a:defRPr b="1" i="1" sz="2800">
                <a:solidFill>
                  <a:srgbClr val="666666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Cormorant Garamond"/>
              <a:buNone/>
              <a:defRPr b="1" i="1" sz="2800">
                <a:solidFill>
                  <a:srgbClr val="666666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Cormorant Garamond"/>
              <a:buNone/>
              <a:defRPr b="1" i="1" sz="2800">
                <a:solidFill>
                  <a:srgbClr val="666666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Cormorant Garamond"/>
              <a:buNone/>
              <a:defRPr b="1" i="1" sz="2800">
                <a:solidFill>
                  <a:srgbClr val="666666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Cormorant Garamond"/>
              <a:buNone/>
              <a:defRPr b="1" i="1" sz="2800">
                <a:solidFill>
                  <a:srgbClr val="666666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Cormorant Garamond"/>
              <a:buNone/>
              <a:defRPr b="1" i="1" sz="2800">
                <a:solidFill>
                  <a:srgbClr val="666666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Cormorant Garamond"/>
              <a:buNone/>
              <a:defRPr b="1" i="1" sz="2800">
                <a:solidFill>
                  <a:srgbClr val="666666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Cormorant Garamond"/>
              <a:buNone/>
              <a:defRPr b="1" i="1" sz="2800">
                <a:solidFill>
                  <a:srgbClr val="666666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7_1_1_1_2_1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32"/>
          <p:cNvSpPr/>
          <p:nvPr/>
        </p:nvSpPr>
        <p:spPr>
          <a:xfrm>
            <a:off x="181800" y="539500"/>
            <a:ext cx="8768700" cy="799200"/>
          </a:xfrm>
          <a:prstGeom prst="roundRect">
            <a:avLst>
              <a:gd fmla="val 33352" name="adj"/>
            </a:avLst>
          </a:prstGeom>
          <a:solidFill>
            <a:srgbClr val="B0B380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32"/>
          <p:cNvSpPr txBox="1"/>
          <p:nvPr>
            <p:ph type="ctrTitle"/>
          </p:nvPr>
        </p:nvSpPr>
        <p:spPr>
          <a:xfrm>
            <a:off x="3137670" y="2083918"/>
            <a:ext cx="2868600" cy="40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08" name="Google Shape;108;p32"/>
          <p:cNvSpPr txBox="1"/>
          <p:nvPr>
            <p:ph idx="1" type="subTitle"/>
          </p:nvPr>
        </p:nvSpPr>
        <p:spPr>
          <a:xfrm>
            <a:off x="766375" y="2812808"/>
            <a:ext cx="3690000" cy="13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 sz="13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09" name="Google Shape;109;p32"/>
          <p:cNvSpPr txBox="1"/>
          <p:nvPr>
            <p:ph idx="2" type="subTitle"/>
          </p:nvPr>
        </p:nvSpPr>
        <p:spPr>
          <a:xfrm>
            <a:off x="4690949" y="2812275"/>
            <a:ext cx="3686700" cy="13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 sz="1300">
                <a:solidFill>
                  <a:schemeClr val="hlink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10" name="Google Shape;110;p32"/>
          <p:cNvSpPr txBox="1"/>
          <p:nvPr>
            <p:ph idx="3" type="title"/>
          </p:nvPr>
        </p:nvSpPr>
        <p:spPr>
          <a:xfrm>
            <a:off x="713225" y="683075"/>
            <a:ext cx="7717500" cy="57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layfair Display ExtraBold"/>
              <a:buNone/>
              <a:defRPr i="0" sz="30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Cormorant Garamond"/>
              <a:buNone/>
              <a:defRPr b="1" i="1" sz="2800">
                <a:solidFill>
                  <a:srgbClr val="666666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Cormorant Garamond"/>
              <a:buNone/>
              <a:defRPr b="1" i="1" sz="2800">
                <a:solidFill>
                  <a:srgbClr val="666666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Cormorant Garamond"/>
              <a:buNone/>
              <a:defRPr b="1" i="1" sz="2800">
                <a:solidFill>
                  <a:srgbClr val="666666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Cormorant Garamond"/>
              <a:buNone/>
              <a:defRPr b="1" i="1" sz="2800">
                <a:solidFill>
                  <a:srgbClr val="666666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Cormorant Garamond"/>
              <a:buNone/>
              <a:defRPr b="1" i="1" sz="2800">
                <a:solidFill>
                  <a:srgbClr val="666666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Cormorant Garamond"/>
              <a:buNone/>
              <a:defRPr b="1" i="1" sz="2800">
                <a:solidFill>
                  <a:srgbClr val="666666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Cormorant Garamond"/>
              <a:buNone/>
              <a:defRPr b="1" i="1" sz="2800">
                <a:solidFill>
                  <a:srgbClr val="666666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Cormorant Garamond"/>
              <a:buNone/>
              <a:defRPr b="1" i="1" sz="2800">
                <a:solidFill>
                  <a:srgbClr val="666666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CUSTOM_7_1_1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" name="Google Shape;112;p33"/>
          <p:cNvGrpSpPr/>
          <p:nvPr/>
        </p:nvGrpSpPr>
        <p:grpSpPr>
          <a:xfrm>
            <a:off x="181325" y="172650"/>
            <a:ext cx="8781600" cy="4798200"/>
            <a:chOff x="181325" y="172650"/>
            <a:chExt cx="8781600" cy="4798200"/>
          </a:xfrm>
        </p:grpSpPr>
        <p:sp>
          <p:nvSpPr>
            <p:cNvPr id="113" name="Google Shape;113;p33"/>
            <p:cNvSpPr/>
            <p:nvPr/>
          </p:nvSpPr>
          <p:spPr>
            <a:xfrm>
              <a:off x="181800" y="172650"/>
              <a:ext cx="8780400" cy="4798200"/>
            </a:xfrm>
            <a:prstGeom prst="roundRect">
              <a:avLst>
                <a:gd fmla="val 5555" name="adj"/>
              </a:avLst>
            </a:prstGeom>
            <a:solidFill>
              <a:srgbClr val="B0B380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14" name="Google Shape;114;p33"/>
            <p:cNvCxnSpPr/>
            <p:nvPr/>
          </p:nvCxnSpPr>
          <p:spPr>
            <a:xfrm>
              <a:off x="181325" y="683100"/>
              <a:ext cx="87816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15" name="Google Shape;115;p33"/>
          <p:cNvSpPr txBox="1"/>
          <p:nvPr>
            <p:ph idx="1" type="body"/>
          </p:nvPr>
        </p:nvSpPr>
        <p:spPr>
          <a:xfrm>
            <a:off x="721725" y="1395600"/>
            <a:ext cx="7700400" cy="321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  <a:defRPr sz="11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lphaLcPeriod"/>
              <a:defRPr sz="1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AutoNum type="romanLcPeriod"/>
              <a:defRPr sz="14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  <a:defRPr sz="14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lphaLcPeriod"/>
              <a:defRPr sz="14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AutoNum type="romanLcPeriod"/>
              <a:defRPr sz="1400"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  <a:defRPr sz="1400"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lphaLcPeriod"/>
              <a:defRPr sz="1400"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AutoNum type="romanLcPeriod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6" name="Google Shape;116;p33"/>
          <p:cNvSpPr txBox="1"/>
          <p:nvPr>
            <p:ph type="title"/>
          </p:nvPr>
        </p:nvSpPr>
        <p:spPr>
          <a:xfrm>
            <a:off x="713225" y="825000"/>
            <a:ext cx="7717500" cy="57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layfair Display ExtraBold"/>
              <a:buNone/>
              <a:defRPr i="0" sz="30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Cormorant Garamond"/>
              <a:buNone/>
              <a:defRPr b="1" i="1" sz="2800">
                <a:solidFill>
                  <a:srgbClr val="666666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Cormorant Garamond"/>
              <a:buNone/>
              <a:defRPr b="1" i="1" sz="2800">
                <a:solidFill>
                  <a:srgbClr val="666666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Cormorant Garamond"/>
              <a:buNone/>
              <a:defRPr b="1" i="1" sz="2800">
                <a:solidFill>
                  <a:srgbClr val="666666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Cormorant Garamond"/>
              <a:buNone/>
              <a:defRPr b="1" i="1" sz="2800">
                <a:solidFill>
                  <a:srgbClr val="666666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Cormorant Garamond"/>
              <a:buNone/>
              <a:defRPr b="1" i="1" sz="2800">
                <a:solidFill>
                  <a:srgbClr val="666666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Cormorant Garamond"/>
              <a:buNone/>
              <a:defRPr b="1" i="1" sz="2800">
                <a:solidFill>
                  <a:srgbClr val="666666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Cormorant Garamond"/>
              <a:buNone/>
              <a:defRPr b="1" i="1" sz="2800">
                <a:solidFill>
                  <a:srgbClr val="666666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Cormorant Garamond"/>
              <a:buNone/>
              <a:defRPr b="1" i="1" sz="2800">
                <a:solidFill>
                  <a:srgbClr val="666666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8" name="Google Shape;118;p34"/>
          <p:cNvCxnSpPr/>
          <p:nvPr/>
        </p:nvCxnSpPr>
        <p:spPr>
          <a:xfrm>
            <a:off x="713250" y="715825"/>
            <a:ext cx="77175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9" name="Google Shape;119;p34"/>
          <p:cNvCxnSpPr/>
          <p:nvPr/>
        </p:nvCxnSpPr>
        <p:spPr>
          <a:xfrm>
            <a:off x="713250" y="4427675"/>
            <a:ext cx="77175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0" name="Google Shape;120;p34"/>
          <p:cNvSpPr txBox="1"/>
          <p:nvPr>
            <p:ph type="title"/>
          </p:nvPr>
        </p:nvSpPr>
        <p:spPr>
          <a:xfrm>
            <a:off x="1459050" y="1640725"/>
            <a:ext cx="6225900" cy="7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5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" name="Google Shape;121;p34"/>
          <p:cNvSpPr txBox="1"/>
          <p:nvPr>
            <p:ph idx="1" type="subTitle"/>
          </p:nvPr>
        </p:nvSpPr>
        <p:spPr>
          <a:xfrm>
            <a:off x="2643600" y="2475124"/>
            <a:ext cx="3856800" cy="133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35"/>
          <p:cNvSpPr txBox="1"/>
          <p:nvPr>
            <p:ph type="title"/>
          </p:nvPr>
        </p:nvSpPr>
        <p:spPr>
          <a:xfrm>
            <a:off x="4188800" y="1125525"/>
            <a:ext cx="4235700" cy="101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 ">
  <p:cSld name="BIG_NUMBER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" name="Google Shape;125;p36"/>
          <p:cNvGrpSpPr/>
          <p:nvPr/>
        </p:nvGrpSpPr>
        <p:grpSpPr>
          <a:xfrm>
            <a:off x="181800" y="172650"/>
            <a:ext cx="8781250" cy="4798200"/>
            <a:chOff x="181800" y="172650"/>
            <a:chExt cx="8781250" cy="4798200"/>
          </a:xfrm>
        </p:grpSpPr>
        <p:sp>
          <p:nvSpPr>
            <p:cNvPr id="126" name="Google Shape;126;p36"/>
            <p:cNvSpPr/>
            <p:nvPr/>
          </p:nvSpPr>
          <p:spPr>
            <a:xfrm>
              <a:off x="181800" y="172650"/>
              <a:ext cx="8780400" cy="4798200"/>
            </a:xfrm>
            <a:prstGeom prst="roundRect">
              <a:avLst>
                <a:gd fmla="val 5555" name="adj"/>
              </a:avLst>
            </a:prstGeom>
            <a:solidFill>
              <a:schemeClr val="dk2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27" name="Google Shape;127;p36"/>
            <p:cNvCxnSpPr/>
            <p:nvPr/>
          </p:nvCxnSpPr>
          <p:spPr>
            <a:xfrm>
              <a:off x="194350" y="683100"/>
              <a:ext cx="87687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28" name="Google Shape;128;p36"/>
          <p:cNvGrpSpPr/>
          <p:nvPr/>
        </p:nvGrpSpPr>
        <p:grpSpPr>
          <a:xfrm>
            <a:off x="1528625" y="1090775"/>
            <a:ext cx="6086700" cy="3326400"/>
            <a:chOff x="1528625" y="1090775"/>
            <a:chExt cx="6086700" cy="3326400"/>
          </a:xfrm>
        </p:grpSpPr>
        <p:sp>
          <p:nvSpPr>
            <p:cNvPr id="129" name="Google Shape;129;p36"/>
            <p:cNvSpPr/>
            <p:nvPr/>
          </p:nvSpPr>
          <p:spPr>
            <a:xfrm>
              <a:off x="1528625" y="1090775"/>
              <a:ext cx="6086700" cy="3326400"/>
            </a:xfrm>
            <a:prstGeom prst="roundRect">
              <a:avLst>
                <a:gd fmla="val 5555" name="adj"/>
              </a:avLst>
            </a:prstGeom>
            <a:solidFill>
              <a:schemeClr val="lt2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30" name="Google Shape;130;p36"/>
            <p:cNvCxnSpPr/>
            <p:nvPr/>
          </p:nvCxnSpPr>
          <p:spPr>
            <a:xfrm>
              <a:off x="1539175" y="1579250"/>
              <a:ext cx="60750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31" name="Google Shape;131;p36"/>
          <p:cNvSpPr txBox="1"/>
          <p:nvPr>
            <p:ph hasCustomPrompt="1" type="title"/>
          </p:nvPr>
        </p:nvSpPr>
        <p:spPr>
          <a:xfrm>
            <a:off x="1757975" y="1689650"/>
            <a:ext cx="5628000" cy="1511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b="1" sz="9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32" name="Google Shape;132;p36"/>
          <p:cNvSpPr txBox="1"/>
          <p:nvPr>
            <p:ph idx="1" type="subTitle"/>
          </p:nvPr>
        </p:nvSpPr>
        <p:spPr>
          <a:xfrm>
            <a:off x="1758075" y="3244200"/>
            <a:ext cx="5628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CUSTOM_6">
    <p:bg>
      <p:bgPr>
        <a:solidFill>
          <a:srgbClr val="FFFFFF"/>
        </a:solid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7_1_1_1_2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8"/>
          <p:cNvSpPr/>
          <p:nvPr/>
        </p:nvSpPr>
        <p:spPr>
          <a:xfrm>
            <a:off x="181800" y="539500"/>
            <a:ext cx="8768700" cy="799200"/>
          </a:xfrm>
          <a:prstGeom prst="roundRect">
            <a:avLst>
              <a:gd fmla="val 33352" name="adj"/>
            </a:avLst>
          </a:prstGeom>
          <a:solidFill>
            <a:srgbClr val="B0B380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38"/>
          <p:cNvSpPr txBox="1"/>
          <p:nvPr>
            <p:ph type="ctrTitle"/>
          </p:nvPr>
        </p:nvSpPr>
        <p:spPr>
          <a:xfrm>
            <a:off x="1260720" y="1859293"/>
            <a:ext cx="2868600" cy="40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37" name="Google Shape;137;p38"/>
          <p:cNvSpPr txBox="1"/>
          <p:nvPr>
            <p:ph idx="1" type="subTitle"/>
          </p:nvPr>
        </p:nvSpPr>
        <p:spPr>
          <a:xfrm>
            <a:off x="928620" y="2262495"/>
            <a:ext cx="3532800" cy="22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 sz="13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38" name="Google Shape;138;p38"/>
          <p:cNvSpPr txBox="1"/>
          <p:nvPr>
            <p:ph idx="2" type="ctrTitle"/>
          </p:nvPr>
        </p:nvSpPr>
        <p:spPr>
          <a:xfrm>
            <a:off x="5016330" y="1859293"/>
            <a:ext cx="2868600" cy="40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39" name="Google Shape;139;p38"/>
          <p:cNvSpPr txBox="1"/>
          <p:nvPr>
            <p:ph idx="3" type="subTitle"/>
          </p:nvPr>
        </p:nvSpPr>
        <p:spPr>
          <a:xfrm>
            <a:off x="4685880" y="2261595"/>
            <a:ext cx="3529500" cy="224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 sz="1300">
                <a:solidFill>
                  <a:schemeClr val="hlink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40" name="Google Shape;140;p38"/>
          <p:cNvSpPr txBox="1"/>
          <p:nvPr>
            <p:ph idx="4" type="title"/>
          </p:nvPr>
        </p:nvSpPr>
        <p:spPr>
          <a:xfrm>
            <a:off x="713225" y="683075"/>
            <a:ext cx="7717500" cy="57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layfair Display ExtraBold"/>
              <a:buNone/>
              <a:defRPr i="0" sz="30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Cormorant Garamond"/>
              <a:buNone/>
              <a:defRPr b="1" i="1" sz="2800">
                <a:solidFill>
                  <a:srgbClr val="666666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Cormorant Garamond"/>
              <a:buNone/>
              <a:defRPr b="1" i="1" sz="2800">
                <a:solidFill>
                  <a:srgbClr val="666666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Cormorant Garamond"/>
              <a:buNone/>
              <a:defRPr b="1" i="1" sz="2800">
                <a:solidFill>
                  <a:srgbClr val="666666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Cormorant Garamond"/>
              <a:buNone/>
              <a:defRPr b="1" i="1" sz="2800">
                <a:solidFill>
                  <a:srgbClr val="666666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Cormorant Garamond"/>
              <a:buNone/>
              <a:defRPr b="1" i="1" sz="2800">
                <a:solidFill>
                  <a:srgbClr val="666666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Cormorant Garamond"/>
              <a:buNone/>
              <a:defRPr b="1" i="1" sz="2800">
                <a:solidFill>
                  <a:srgbClr val="666666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Cormorant Garamond"/>
              <a:buNone/>
              <a:defRPr b="1" i="1" sz="2800">
                <a:solidFill>
                  <a:srgbClr val="666666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Cormorant Garamond"/>
              <a:buNone/>
              <a:defRPr b="1" i="1" sz="2800">
                <a:solidFill>
                  <a:srgbClr val="666666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 ">
  <p:cSld name="CUSTOM_1_1_1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oogle Shape;15;p21"/>
          <p:cNvGrpSpPr/>
          <p:nvPr/>
        </p:nvGrpSpPr>
        <p:grpSpPr>
          <a:xfrm>
            <a:off x="181800" y="172650"/>
            <a:ext cx="8781250" cy="4798200"/>
            <a:chOff x="181800" y="172650"/>
            <a:chExt cx="8781250" cy="4798200"/>
          </a:xfrm>
        </p:grpSpPr>
        <p:sp>
          <p:nvSpPr>
            <p:cNvPr id="16" name="Google Shape;16;p21"/>
            <p:cNvSpPr/>
            <p:nvPr/>
          </p:nvSpPr>
          <p:spPr>
            <a:xfrm>
              <a:off x="181800" y="172650"/>
              <a:ext cx="8780400" cy="4798200"/>
            </a:xfrm>
            <a:prstGeom prst="roundRect">
              <a:avLst>
                <a:gd fmla="val 5555" name="adj"/>
              </a:avLst>
            </a:prstGeom>
            <a:solidFill>
              <a:schemeClr val="dk2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7" name="Google Shape;17;p21"/>
            <p:cNvCxnSpPr/>
            <p:nvPr/>
          </p:nvCxnSpPr>
          <p:spPr>
            <a:xfrm>
              <a:off x="194350" y="683100"/>
              <a:ext cx="87687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8" name="Google Shape;18;p21"/>
          <p:cNvGrpSpPr/>
          <p:nvPr/>
        </p:nvGrpSpPr>
        <p:grpSpPr>
          <a:xfrm>
            <a:off x="713200" y="1354900"/>
            <a:ext cx="7717500" cy="3253800"/>
            <a:chOff x="713200" y="1354900"/>
            <a:chExt cx="7717500" cy="3253800"/>
          </a:xfrm>
        </p:grpSpPr>
        <p:sp>
          <p:nvSpPr>
            <p:cNvPr id="19" name="Google Shape;19;p21"/>
            <p:cNvSpPr/>
            <p:nvPr/>
          </p:nvSpPr>
          <p:spPr>
            <a:xfrm>
              <a:off x="713200" y="1354900"/>
              <a:ext cx="7717500" cy="3253800"/>
            </a:xfrm>
            <a:prstGeom prst="roundRect">
              <a:avLst>
                <a:gd fmla="val 5555" name="adj"/>
              </a:avLst>
            </a:prstGeom>
            <a:solidFill>
              <a:schemeClr val="lt2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0" name="Google Shape;20;p21"/>
            <p:cNvCxnSpPr/>
            <p:nvPr/>
          </p:nvCxnSpPr>
          <p:spPr>
            <a:xfrm>
              <a:off x="726577" y="1832695"/>
              <a:ext cx="77028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21" name="Google Shape;21;p21"/>
          <p:cNvSpPr txBox="1"/>
          <p:nvPr>
            <p:ph type="ctrTitle"/>
          </p:nvPr>
        </p:nvSpPr>
        <p:spPr>
          <a:xfrm>
            <a:off x="858950" y="2993814"/>
            <a:ext cx="1753800" cy="40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2" name="Google Shape;22;p21"/>
          <p:cNvSpPr txBox="1"/>
          <p:nvPr>
            <p:ph idx="1" type="subTitle"/>
          </p:nvPr>
        </p:nvSpPr>
        <p:spPr>
          <a:xfrm>
            <a:off x="858950" y="3403050"/>
            <a:ext cx="1753800" cy="8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b="0" sz="13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3" name="Google Shape;23;p21"/>
          <p:cNvSpPr txBox="1"/>
          <p:nvPr>
            <p:ph idx="2" type="title"/>
          </p:nvPr>
        </p:nvSpPr>
        <p:spPr>
          <a:xfrm>
            <a:off x="858950" y="2126750"/>
            <a:ext cx="1753800" cy="73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None/>
              <a:defRPr b="0" sz="5500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24" name="Google Shape;24;p21"/>
          <p:cNvSpPr txBox="1"/>
          <p:nvPr>
            <p:ph idx="3" type="ctrTitle"/>
          </p:nvPr>
        </p:nvSpPr>
        <p:spPr>
          <a:xfrm>
            <a:off x="2735758" y="2993814"/>
            <a:ext cx="1755600" cy="40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5" name="Google Shape;25;p21"/>
          <p:cNvSpPr txBox="1"/>
          <p:nvPr>
            <p:ph idx="4" type="title"/>
          </p:nvPr>
        </p:nvSpPr>
        <p:spPr>
          <a:xfrm>
            <a:off x="4615267" y="2127372"/>
            <a:ext cx="1753800" cy="73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None/>
              <a:defRPr b="0" sz="5500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26" name="Google Shape;26;p21"/>
          <p:cNvSpPr txBox="1"/>
          <p:nvPr>
            <p:ph idx="5" type="ctrTitle"/>
          </p:nvPr>
        </p:nvSpPr>
        <p:spPr>
          <a:xfrm>
            <a:off x="6492975" y="2993814"/>
            <a:ext cx="1755600" cy="40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7" name="Google Shape;27;p21"/>
          <p:cNvSpPr txBox="1"/>
          <p:nvPr>
            <p:ph idx="6" type="title"/>
          </p:nvPr>
        </p:nvSpPr>
        <p:spPr>
          <a:xfrm>
            <a:off x="6493875" y="2127372"/>
            <a:ext cx="1753800" cy="73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None/>
              <a:defRPr b="0" sz="5500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28" name="Google Shape;28;p21"/>
          <p:cNvSpPr txBox="1"/>
          <p:nvPr>
            <p:ph idx="7" type="ctrTitle"/>
          </p:nvPr>
        </p:nvSpPr>
        <p:spPr>
          <a:xfrm>
            <a:off x="4614367" y="2993814"/>
            <a:ext cx="1755600" cy="40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9" name="Google Shape;29;p21"/>
          <p:cNvSpPr txBox="1"/>
          <p:nvPr>
            <p:ph idx="8" type="title"/>
          </p:nvPr>
        </p:nvSpPr>
        <p:spPr>
          <a:xfrm>
            <a:off x="2736658" y="2127372"/>
            <a:ext cx="1753800" cy="73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None/>
              <a:defRPr b="0" sz="5500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30" name="Google Shape;30;p21"/>
          <p:cNvSpPr txBox="1"/>
          <p:nvPr>
            <p:ph idx="9" type="subTitle"/>
          </p:nvPr>
        </p:nvSpPr>
        <p:spPr>
          <a:xfrm>
            <a:off x="2736658" y="3403050"/>
            <a:ext cx="1753800" cy="8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b="0" sz="13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1" name="Google Shape;31;p21"/>
          <p:cNvSpPr txBox="1"/>
          <p:nvPr>
            <p:ph idx="13" type="subTitle"/>
          </p:nvPr>
        </p:nvSpPr>
        <p:spPr>
          <a:xfrm>
            <a:off x="4615267" y="3403050"/>
            <a:ext cx="1753800" cy="8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b="0" sz="13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2" name="Google Shape;32;p21"/>
          <p:cNvSpPr txBox="1"/>
          <p:nvPr>
            <p:ph idx="14" type="subTitle"/>
          </p:nvPr>
        </p:nvSpPr>
        <p:spPr>
          <a:xfrm>
            <a:off x="6493875" y="3403050"/>
            <a:ext cx="1753800" cy="8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b="0" sz="13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3" name="Google Shape;33;p21"/>
          <p:cNvSpPr txBox="1"/>
          <p:nvPr>
            <p:ph idx="15" type="title"/>
          </p:nvPr>
        </p:nvSpPr>
        <p:spPr>
          <a:xfrm>
            <a:off x="713225" y="788650"/>
            <a:ext cx="7717500" cy="57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layfair Display ExtraBold"/>
              <a:buNone/>
              <a:defRPr i="0" sz="30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Cormorant Garamond"/>
              <a:buNone/>
              <a:defRPr b="1" i="1" sz="2800">
                <a:solidFill>
                  <a:srgbClr val="666666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Cormorant Garamond"/>
              <a:buNone/>
              <a:defRPr b="1" i="1" sz="2800">
                <a:solidFill>
                  <a:srgbClr val="666666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Cormorant Garamond"/>
              <a:buNone/>
              <a:defRPr b="1" i="1" sz="2800">
                <a:solidFill>
                  <a:srgbClr val="666666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Cormorant Garamond"/>
              <a:buNone/>
              <a:defRPr b="1" i="1" sz="2800">
                <a:solidFill>
                  <a:srgbClr val="666666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Cormorant Garamond"/>
              <a:buNone/>
              <a:defRPr b="1" i="1" sz="2800">
                <a:solidFill>
                  <a:srgbClr val="666666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Cormorant Garamond"/>
              <a:buNone/>
              <a:defRPr b="1" i="1" sz="2800">
                <a:solidFill>
                  <a:srgbClr val="666666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Cormorant Garamond"/>
              <a:buNone/>
              <a:defRPr b="1" i="1" sz="2800">
                <a:solidFill>
                  <a:srgbClr val="666666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Cormorant Garamond"/>
              <a:buNone/>
              <a:defRPr b="1" i="1" sz="2800">
                <a:solidFill>
                  <a:srgbClr val="666666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7_2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9"/>
          <p:cNvSpPr txBox="1"/>
          <p:nvPr>
            <p:ph idx="1" type="subTitle"/>
          </p:nvPr>
        </p:nvSpPr>
        <p:spPr>
          <a:xfrm>
            <a:off x="720000" y="2484763"/>
            <a:ext cx="2876700" cy="85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3" name="Google Shape;143;p39"/>
          <p:cNvSpPr txBox="1"/>
          <p:nvPr>
            <p:ph type="title"/>
          </p:nvPr>
        </p:nvSpPr>
        <p:spPr>
          <a:xfrm>
            <a:off x="720000" y="1805838"/>
            <a:ext cx="2876700" cy="56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b="1"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144" name="Google Shape;144;p39"/>
          <p:cNvCxnSpPr/>
          <p:nvPr/>
        </p:nvCxnSpPr>
        <p:spPr>
          <a:xfrm>
            <a:off x="713250" y="715825"/>
            <a:ext cx="77175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5" name="Google Shape;145;p39"/>
          <p:cNvCxnSpPr/>
          <p:nvPr/>
        </p:nvCxnSpPr>
        <p:spPr>
          <a:xfrm>
            <a:off x="713250" y="4427675"/>
            <a:ext cx="77175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BLANK_1_1_1_2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40"/>
          <p:cNvSpPr/>
          <p:nvPr/>
        </p:nvSpPr>
        <p:spPr>
          <a:xfrm>
            <a:off x="181800" y="539500"/>
            <a:ext cx="8768700" cy="799200"/>
          </a:xfrm>
          <a:prstGeom prst="roundRect">
            <a:avLst>
              <a:gd fmla="val 33352" name="adj"/>
            </a:avLst>
          </a:prstGeom>
          <a:solidFill>
            <a:srgbClr val="B0B380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40"/>
          <p:cNvSpPr txBox="1"/>
          <p:nvPr>
            <p:ph type="title"/>
          </p:nvPr>
        </p:nvSpPr>
        <p:spPr>
          <a:xfrm>
            <a:off x="713225" y="683075"/>
            <a:ext cx="7717500" cy="57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layfair Display ExtraBold"/>
              <a:buNone/>
              <a:defRPr i="0" sz="30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Cormorant Garamond"/>
              <a:buNone/>
              <a:defRPr b="1" i="1" sz="2800">
                <a:solidFill>
                  <a:srgbClr val="666666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Cormorant Garamond"/>
              <a:buNone/>
              <a:defRPr b="1" i="1" sz="2800">
                <a:solidFill>
                  <a:srgbClr val="666666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Cormorant Garamond"/>
              <a:buNone/>
              <a:defRPr b="1" i="1" sz="2800">
                <a:solidFill>
                  <a:srgbClr val="666666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Cormorant Garamond"/>
              <a:buNone/>
              <a:defRPr b="1" i="1" sz="2800">
                <a:solidFill>
                  <a:srgbClr val="666666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Cormorant Garamond"/>
              <a:buNone/>
              <a:defRPr b="1" i="1" sz="2800">
                <a:solidFill>
                  <a:srgbClr val="666666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Cormorant Garamond"/>
              <a:buNone/>
              <a:defRPr b="1" i="1" sz="2800">
                <a:solidFill>
                  <a:srgbClr val="666666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Cormorant Garamond"/>
              <a:buNone/>
              <a:defRPr b="1" i="1" sz="2800">
                <a:solidFill>
                  <a:srgbClr val="666666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Cormorant Garamond"/>
              <a:buNone/>
              <a:defRPr b="1" i="1" sz="2800">
                <a:solidFill>
                  <a:srgbClr val="666666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9pPr>
          </a:lstStyle>
          <a:p/>
        </p:txBody>
      </p:sp>
      <p:cxnSp>
        <p:nvCxnSpPr>
          <p:cNvPr id="149" name="Google Shape;149;p40"/>
          <p:cNvCxnSpPr/>
          <p:nvPr/>
        </p:nvCxnSpPr>
        <p:spPr>
          <a:xfrm>
            <a:off x="194350" y="4608575"/>
            <a:ext cx="87687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0" name="Google Shape;150;p40"/>
          <p:cNvCxnSpPr/>
          <p:nvPr/>
        </p:nvCxnSpPr>
        <p:spPr>
          <a:xfrm>
            <a:off x="194350" y="261700"/>
            <a:ext cx="87687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51" name="Google Shape;151;p40"/>
          <p:cNvSpPr txBox="1"/>
          <p:nvPr>
            <p:ph idx="2" type="ctrTitle"/>
          </p:nvPr>
        </p:nvSpPr>
        <p:spPr>
          <a:xfrm>
            <a:off x="6159225" y="3657806"/>
            <a:ext cx="22128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0" sz="1400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52" name="Google Shape;152;p40"/>
          <p:cNvSpPr txBox="1"/>
          <p:nvPr>
            <p:ph idx="1" type="subTitle"/>
          </p:nvPr>
        </p:nvSpPr>
        <p:spPr>
          <a:xfrm>
            <a:off x="3464153" y="3206197"/>
            <a:ext cx="2212800" cy="40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300">
                <a:latin typeface="Cormorant Garamond"/>
                <a:ea typeface="Cormorant Garamond"/>
                <a:cs typeface="Cormorant Garamond"/>
                <a:sym typeface="Cormorant Garamon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3" name="Google Shape;153;p40"/>
          <p:cNvSpPr txBox="1"/>
          <p:nvPr>
            <p:ph idx="3" type="ctrTitle"/>
          </p:nvPr>
        </p:nvSpPr>
        <p:spPr>
          <a:xfrm>
            <a:off x="772938" y="3206197"/>
            <a:ext cx="2212800" cy="40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54" name="Google Shape;154;p40"/>
          <p:cNvSpPr txBox="1"/>
          <p:nvPr>
            <p:ph idx="4" type="subTitle"/>
          </p:nvPr>
        </p:nvSpPr>
        <p:spPr>
          <a:xfrm>
            <a:off x="774750" y="3659456"/>
            <a:ext cx="2212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5" name="Google Shape;155;p40"/>
          <p:cNvSpPr txBox="1"/>
          <p:nvPr>
            <p:ph idx="5" type="ctrTitle"/>
          </p:nvPr>
        </p:nvSpPr>
        <p:spPr>
          <a:xfrm>
            <a:off x="6155250" y="3206197"/>
            <a:ext cx="2212800" cy="40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56" name="Google Shape;156;p40"/>
          <p:cNvSpPr txBox="1"/>
          <p:nvPr>
            <p:ph idx="6" type="subTitle"/>
          </p:nvPr>
        </p:nvSpPr>
        <p:spPr>
          <a:xfrm>
            <a:off x="3467047" y="3657806"/>
            <a:ext cx="22128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1_1_1_1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8" name="Google Shape;158;p41"/>
          <p:cNvCxnSpPr/>
          <p:nvPr/>
        </p:nvCxnSpPr>
        <p:spPr>
          <a:xfrm>
            <a:off x="194350" y="4608575"/>
            <a:ext cx="87687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9" name="Google Shape;159;p41"/>
          <p:cNvCxnSpPr/>
          <p:nvPr/>
        </p:nvCxnSpPr>
        <p:spPr>
          <a:xfrm>
            <a:off x="194350" y="261700"/>
            <a:ext cx="87687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0" name="Google Shape;160;p41"/>
          <p:cNvSpPr/>
          <p:nvPr/>
        </p:nvSpPr>
        <p:spPr>
          <a:xfrm>
            <a:off x="181800" y="539500"/>
            <a:ext cx="8768700" cy="799200"/>
          </a:xfrm>
          <a:prstGeom prst="roundRect">
            <a:avLst>
              <a:gd fmla="val 33352" name="adj"/>
            </a:avLst>
          </a:prstGeom>
          <a:solidFill>
            <a:srgbClr val="B0B380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41"/>
          <p:cNvSpPr txBox="1"/>
          <p:nvPr>
            <p:ph type="ctrTitle"/>
          </p:nvPr>
        </p:nvSpPr>
        <p:spPr>
          <a:xfrm>
            <a:off x="3787345" y="1998127"/>
            <a:ext cx="2074800" cy="40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62" name="Google Shape;162;p41"/>
          <p:cNvSpPr txBox="1"/>
          <p:nvPr>
            <p:ph idx="1" type="subTitle"/>
          </p:nvPr>
        </p:nvSpPr>
        <p:spPr>
          <a:xfrm>
            <a:off x="3786895" y="2449787"/>
            <a:ext cx="2075700" cy="40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3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63" name="Google Shape;163;p41"/>
          <p:cNvSpPr txBox="1"/>
          <p:nvPr>
            <p:ph idx="2" type="ctrTitle"/>
          </p:nvPr>
        </p:nvSpPr>
        <p:spPr>
          <a:xfrm>
            <a:off x="3786895" y="3428231"/>
            <a:ext cx="2075700" cy="40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64" name="Google Shape;164;p41"/>
          <p:cNvSpPr txBox="1"/>
          <p:nvPr>
            <p:ph idx="3" type="subTitle"/>
          </p:nvPr>
        </p:nvSpPr>
        <p:spPr>
          <a:xfrm>
            <a:off x="3786895" y="3877449"/>
            <a:ext cx="2075700" cy="40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3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65" name="Google Shape;165;p41"/>
          <p:cNvSpPr txBox="1"/>
          <p:nvPr>
            <p:ph idx="4" type="ctrTitle"/>
          </p:nvPr>
        </p:nvSpPr>
        <p:spPr>
          <a:xfrm>
            <a:off x="6355027" y="1998127"/>
            <a:ext cx="2075700" cy="40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66" name="Google Shape;166;p41"/>
          <p:cNvSpPr txBox="1"/>
          <p:nvPr>
            <p:ph idx="5" type="subTitle"/>
          </p:nvPr>
        </p:nvSpPr>
        <p:spPr>
          <a:xfrm>
            <a:off x="6355027" y="2449787"/>
            <a:ext cx="2075700" cy="40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3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67" name="Google Shape;167;p41"/>
          <p:cNvSpPr txBox="1"/>
          <p:nvPr>
            <p:ph idx="6" type="ctrTitle"/>
          </p:nvPr>
        </p:nvSpPr>
        <p:spPr>
          <a:xfrm>
            <a:off x="6355027" y="3428231"/>
            <a:ext cx="2075700" cy="40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68" name="Google Shape;168;p41"/>
          <p:cNvSpPr txBox="1"/>
          <p:nvPr>
            <p:ph idx="7" type="subTitle"/>
          </p:nvPr>
        </p:nvSpPr>
        <p:spPr>
          <a:xfrm>
            <a:off x="6355027" y="3877449"/>
            <a:ext cx="2075700" cy="40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3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69" name="Google Shape;169;p41"/>
          <p:cNvSpPr txBox="1"/>
          <p:nvPr>
            <p:ph idx="8" type="title"/>
          </p:nvPr>
        </p:nvSpPr>
        <p:spPr>
          <a:xfrm>
            <a:off x="713225" y="683075"/>
            <a:ext cx="7717500" cy="57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layfair Display ExtraBold"/>
              <a:buNone/>
              <a:defRPr i="0" sz="30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Cormorant Garamond"/>
              <a:buNone/>
              <a:defRPr b="1" i="1" sz="2800">
                <a:solidFill>
                  <a:srgbClr val="666666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Cormorant Garamond"/>
              <a:buNone/>
              <a:defRPr b="1" i="1" sz="2800">
                <a:solidFill>
                  <a:srgbClr val="666666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Cormorant Garamond"/>
              <a:buNone/>
              <a:defRPr b="1" i="1" sz="2800">
                <a:solidFill>
                  <a:srgbClr val="666666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Cormorant Garamond"/>
              <a:buNone/>
              <a:defRPr b="1" i="1" sz="2800">
                <a:solidFill>
                  <a:srgbClr val="666666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Cormorant Garamond"/>
              <a:buNone/>
              <a:defRPr b="1" i="1" sz="2800">
                <a:solidFill>
                  <a:srgbClr val="666666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Cormorant Garamond"/>
              <a:buNone/>
              <a:defRPr b="1" i="1" sz="2800">
                <a:solidFill>
                  <a:srgbClr val="666666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Cormorant Garamond"/>
              <a:buNone/>
              <a:defRPr b="1" i="1" sz="2800">
                <a:solidFill>
                  <a:srgbClr val="666666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Cormorant Garamond"/>
              <a:buNone/>
              <a:defRPr b="1" i="1" sz="2800">
                <a:solidFill>
                  <a:srgbClr val="666666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BLANK_1_1_1_1_1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1" name="Google Shape;171;p42"/>
          <p:cNvCxnSpPr/>
          <p:nvPr/>
        </p:nvCxnSpPr>
        <p:spPr>
          <a:xfrm>
            <a:off x="194350" y="4608575"/>
            <a:ext cx="87687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2" name="Google Shape;172;p42"/>
          <p:cNvCxnSpPr/>
          <p:nvPr/>
        </p:nvCxnSpPr>
        <p:spPr>
          <a:xfrm>
            <a:off x="194350" y="261700"/>
            <a:ext cx="87687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3" name="Google Shape;173;p42"/>
          <p:cNvSpPr/>
          <p:nvPr/>
        </p:nvSpPr>
        <p:spPr>
          <a:xfrm>
            <a:off x="181800" y="539500"/>
            <a:ext cx="8768700" cy="799200"/>
          </a:xfrm>
          <a:prstGeom prst="roundRect">
            <a:avLst>
              <a:gd fmla="val 33352" name="adj"/>
            </a:avLst>
          </a:prstGeom>
          <a:solidFill>
            <a:srgbClr val="B0B380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42"/>
          <p:cNvSpPr txBox="1"/>
          <p:nvPr>
            <p:ph type="title"/>
          </p:nvPr>
        </p:nvSpPr>
        <p:spPr>
          <a:xfrm>
            <a:off x="717750" y="1592682"/>
            <a:ext cx="2336400" cy="53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75" name="Google Shape;175;p42"/>
          <p:cNvSpPr txBox="1"/>
          <p:nvPr>
            <p:ph idx="2" type="title"/>
          </p:nvPr>
        </p:nvSpPr>
        <p:spPr>
          <a:xfrm>
            <a:off x="3403800" y="1592682"/>
            <a:ext cx="2336400" cy="53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76" name="Google Shape;176;p42"/>
          <p:cNvSpPr txBox="1"/>
          <p:nvPr>
            <p:ph idx="3" type="title"/>
          </p:nvPr>
        </p:nvSpPr>
        <p:spPr>
          <a:xfrm>
            <a:off x="6092073" y="1592682"/>
            <a:ext cx="2336400" cy="53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77" name="Google Shape;177;p42"/>
          <p:cNvSpPr txBox="1"/>
          <p:nvPr>
            <p:ph idx="4" type="title"/>
          </p:nvPr>
        </p:nvSpPr>
        <p:spPr>
          <a:xfrm>
            <a:off x="6092073" y="3060096"/>
            <a:ext cx="2336400" cy="53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78" name="Google Shape;178;p42"/>
          <p:cNvSpPr txBox="1"/>
          <p:nvPr>
            <p:ph idx="5" type="title"/>
          </p:nvPr>
        </p:nvSpPr>
        <p:spPr>
          <a:xfrm>
            <a:off x="3403800" y="3060096"/>
            <a:ext cx="2336400" cy="53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79" name="Google Shape;179;p42"/>
          <p:cNvSpPr txBox="1"/>
          <p:nvPr>
            <p:ph idx="6" type="title"/>
          </p:nvPr>
        </p:nvSpPr>
        <p:spPr>
          <a:xfrm>
            <a:off x="717750" y="3060096"/>
            <a:ext cx="2336400" cy="53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80" name="Google Shape;180;p42"/>
          <p:cNvSpPr txBox="1"/>
          <p:nvPr>
            <p:ph idx="1" type="subTitle"/>
          </p:nvPr>
        </p:nvSpPr>
        <p:spPr>
          <a:xfrm>
            <a:off x="715500" y="2233131"/>
            <a:ext cx="23409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1" name="Google Shape;181;p42"/>
          <p:cNvSpPr txBox="1"/>
          <p:nvPr>
            <p:ph idx="7" type="subTitle"/>
          </p:nvPr>
        </p:nvSpPr>
        <p:spPr>
          <a:xfrm>
            <a:off x="3401550" y="2233131"/>
            <a:ext cx="23409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2" name="Google Shape;182;p42"/>
          <p:cNvSpPr txBox="1"/>
          <p:nvPr>
            <p:ph idx="8" type="subTitle"/>
          </p:nvPr>
        </p:nvSpPr>
        <p:spPr>
          <a:xfrm>
            <a:off x="715500" y="3701857"/>
            <a:ext cx="23409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3" name="Google Shape;183;p42"/>
          <p:cNvSpPr txBox="1"/>
          <p:nvPr>
            <p:ph idx="9" type="subTitle"/>
          </p:nvPr>
        </p:nvSpPr>
        <p:spPr>
          <a:xfrm>
            <a:off x="3401550" y="3701857"/>
            <a:ext cx="23409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4" name="Google Shape;184;p42"/>
          <p:cNvSpPr txBox="1"/>
          <p:nvPr>
            <p:ph idx="13" type="subTitle"/>
          </p:nvPr>
        </p:nvSpPr>
        <p:spPr>
          <a:xfrm>
            <a:off x="6089823" y="2233131"/>
            <a:ext cx="23409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5" name="Google Shape;185;p42"/>
          <p:cNvSpPr txBox="1"/>
          <p:nvPr>
            <p:ph idx="14" type="subTitle"/>
          </p:nvPr>
        </p:nvSpPr>
        <p:spPr>
          <a:xfrm>
            <a:off x="6089823" y="3701857"/>
            <a:ext cx="23409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6" name="Google Shape;186;p42"/>
          <p:cNvSpPr txBox="1"/>
          <p:nvPr>
            <p:ph idx="15" type="title"/>
          </p:nvPr>
        </p:nvSpPr>
        <p:spPr>
          <a:xfrm>
            <a:off x="713225" y="683075"/>
            <a:ext cx="7717500" cy="57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layfair Display ExtraBold"/>
              <a:buNone/>
              <a:defRPr i="0" sz="30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Cormorant Garamond"/>
              <a:buNone/>
              <a:defRPr b="1" i="1" sz="2800">
                <a:solidFill>
                  <a:srgbClr val="666666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Cormorant Garamond"/>
              <a:buNone/>
              <a:defRPr b="1" i="1" sz="2800">
                <a:solidFill>
                  <a:srgbClr val="666666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Cormorant Garamond"/>
              <a:buNone/>
              <a:defRPr b="1" i="1" sz="2800">
                <a:solidFill>
                  <a:srgbClr val="666666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Cormorant Garamond"/>
              <a:buNone/>
              <a:defRPr b="1" i="1" sz="2800">
                <a:solidFill>
                  <a:srgbClr val="666666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Cormorant Garamond"/>
              <a:buNone/>
              <a:defRPr b="1" i="1" sz="2800">
                <a:solidFill>
                  <a:srgbClr val="666666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Cormorant Garamond"/>
              <a:buNone/>
              <a:defRPr b="1" i="1" sz="2800">
                <a:solidFill>
                  <a:srgbClr val="666666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Cormorant Garamond"/>
              <a:buNone/>
              <a:defRPr b="1" i="1" sz="2800">
                <a:solidFill>
                  <a:srgbClr val="666666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Cormorant Garamond"/>
              <a:buNone/>
              <a:defRPr b="1" i="1" sz="2800">
                <a:solidFill>
                  <a:srgbClr val="666666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BLANK_1_1_1_1_1_1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8" name="Google Shape;188;p43"/>
          <p:cNvCxnSpPr/>
          <p:nvPr/>
        </p:nvCxnSpPr>
        <p:spPr>
          <a:xfrm>
            <a:off x="194350" y="4608575"/>
            <a:ext cx="8768700" cy="0"/>
          </a:xfrm>
          <a:prstGeom prst="straightConnector1">
            <a:avLst/>
          </a:prstGeom>
          <a:noFill/>
          <a:ln cap="flat" cmpd="sng" w="19050">
            <a:solidFill>
              <a:srgbClr val="1B211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9" name="Google Shape;189;p43"/>
          <p:cNvCxnSpPr/>
          <p:nvPr/>
        </p:nvCxnSpPr>
        <p:spPr>
          <a:xfrm>
            <a:off x="194350" y="261700"/>
            <a:ext cx="8768700" cy="0"/>
          </a:xfrm>
          <a:prstGeom prst="straightConnector1">
            <a:avLst/>
          </a:prstGeom>
          <a:noFill/>
          <a:ln cap="flat" cmpd="sng" w="19050">
            <a:solidFill>
              <a:srgbClr val="1B2119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0" name="Google Shape;190;p43"/>
          <p:cNvSpPr txBox="1"/>
          <p:nvPr>
            <p:ph type="title"/>
          </p:nvPr>
        </p:nvSpPr>
        <p:spPr>
          <a:xfrm>
            <a:off x="1687050" y="812391"/>
            <a:ext cx="57699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  <p:sp>
        <p:nvSpPr>
          <p:cNvPr id="191" name="Google Shape;191;p43"/>
          <p:cNvSpPr txBox="1"/>
          <p:nvPr>
            <p:ph idx="1" type="subTitle"/>
          </p:nvPr>
        </p:nvSpPr>
        <p:spPr>
          <a:xfrm>
            <a:off x="2157450" y="1566514"/>
            <a:ext cx="4829100" cy="33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92" name="Google Shape;192;p43"/>
          <p:cNvSpPr txBox="1"/>
          <p:nvPr>
            <p:ph idx="2" type="title"/>
          </p:nvPr>
        </p:nvSpPr>
        <p:spPr>
          <a:xfrm>
            <a:off x="1687050" y="2092769"/>
            <a:ext cx="57699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  <p:sp>
        <p:nvSpPr>
          <p:cNvPr id="193" name="Google Shape;193;p43"/>
          <p:cNvSpPr txBox="1"/>
          <p:nvPr>
            <p:ph idx="3" type="subTitle"/>
          </p:nvPr>
        </p:nvSpPr>
        <p:spPr>
          <a:xfrm>
            <a:off x="2157450" y="2851805"/>
            <a:ext cx="4829100" cy="33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94" name="Google Shape;194;p43"/>
          <p:cNvSpPr txBox="1"/>
          <p:nvPr>
            <p:ph idx="4" type="title"/>
          </p:nvPr>
        </p:nvSpPr>
        <p:spPr>
          <a:xfrm>
            <a:off x="1687050" y="3379447"/>
            <a:ext cx="57699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  <p:sp>
        <p:nvSpPr>
          <p:cNvPr id="195" name="Google Shape;195;p43"/>
          <p:cNvSpPr txBox="1"/>
          <p:nvPr>
            <p:ph idx="5" type="subTitle"/>
          </p:nvPr>
        </p:nvSpPr>
        <p:spPr>
          <a:xfrm>
            <a:off x="2157450" y="4137524"/>
            <a:ext cx="4829100" cy="33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300"/>
              <a:buNone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BLANK_1_1_1_1_1_1_2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44"/>
          <p:cNvSpPr/>
          <p:nvPr/>
        </p:nvSpPr>
        <p:spPr>
          <a:xfrm>
            <a:off x="2409350" y="1571592"/>
            <a:ext cx="4325400" cy="2812200"/>
          </a:xfrm>
          <a:prstGeom prst="roundRect">
            <a:avLst>
              <a:gd fmla="val 9091" name="adj"/>
            </a:avLst>
          </a:prstGeom>
          <a:solidFill>
            <a:schemeClr val="dk2"/>
          </a:solidFill>
          <a:ln cap="flat" cmpd="sng" w="19050">
            <a:solidFill>
              <a:srgbClr val="1B211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8" name="Google Shape;198;p44"/>
          <p:cNvGrpSpPr/>
          <p:nvPr/>
        </p:nvGrpSpPr>
        <p:grpSpPr>
          <a:xfrm>
            <a:off x="2528070" y="3920142"/>
            <a:ext cx="327600" cy="327600"/>
            <a:chOff x="5471550" y="4685975"/>
            <a:chExt cx="327600" cy="327600"/>
          </a:xfrm>
        </p:grpSpPr>
        <p:sp>
          <p:nvSpPr>
            <p:cNvPr id="199" name="Google Shape;199;p44"/>
            <p:cNvSpPr/>
            <p:nvPr/>
          </p:nvSpPr>
          <p:spPr>
            <a:xfrm>
              <a:off x="5471550" y="4685975"/>
              <a:ext cx="327600" cy="327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200;p44"/>
            <p:cNvSpPr/>
            <p:nvPr/>
          </p:nvSpPr>
          <p:spPr>
            <a:xfrm>
              <a:off x="5528675" y="4758329"/>
              <a:ext cx="213351" cy="182891"/>
            </a:xfrm>
            <a:custGeom>
              <a:rect b="b" l="l" r="r" t="t"/>
              <a:pathLst>
                <a:path extrusionOk="0" h="8861" w="10323">
                  <a:moveTo>
                    <a:pt x="4440" y="1"/>
                  </a:moveTo>
                  <a:lnTo>
                    <a:pt x="1" y="4421"/>
                  </a:lnTo>
                  <a:lnTo>
                    <a:pt x="4440" y="8861"/>
                  </a:lnTo>
                  <a:lnTo>
                    <a:pt x="4995" y="8287"/>
                  </a:lnTo>
                  <a:lnTo>
                    <a:pt x="1555" y="4828"/>
                  </a:lnTo>
                  <a:lnTo>
                    <a:pt x="10323" y="4828"/>
                  </a:lnTo>
                  <a:lnTo>
                    <a:pt x="10323" y="4033"/>
                  </a:lnTo>
                  <a:lnTo>
                    <a:pt x="1555" y="4033"/>
                  </a:lnTo>
                  <a:lnTo>
                    <a:pt x="4995" y="556"/>
                  </a:lnTo>
                  <a:lnTo>
                    <a:pt x="44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1" name="Google Shape;201;p44"/>
          <p:cNvGrpSpPr/>
          <p:nvPr/>
        </p:nvGrpSpPr>
        <p:grpSpPr>
          <a:xfrm>
            <a:off x="6257424" y="1703090"/>
            <a:ext cx="327600" cy="327600"/>
            <a:chOff x="9379775" y="1529850"/>
            <a:chExt cx="327600" cy="327600"/>
          </a:xfrm>
        </p:grpSpPr>
        <p:sp>
          <p:nvSpPr>
            <p:cNvPr id="202" name="Google Shape;202;p44"/>
            <p:cNvSpPr/>
            <p:nvPr/>
          </p:nvSpPr>
          <p:spPr>
            <a:xfrm>
              <a:off x="9379775" y="1529850"/>
              <a:ext cx="327600" cy="327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44"/>
            <p:cNvSpPr/>
            <p:nvPr/>
          </p:nvSpPr>
          <p:spPr>
            <a:xfrm>
              <a:off x="9452138" y="1602213"/>
              <a:ext cx="182870" cy="182867"/>
            </a:xfrm>
            <a:custGeom>
              <a:rect b="b" l="l" r="r" t="t"/>
              <a:pathLst>
                <a:path extrusionOk="0" h="10285" w="10304">
                  <a:moveTo>
                    <a:pt x="574" y="0"/>
                  </a:moveTo>
                  <a:lnTo>
                    <a:pt x="0" y="555"/>
                  </a:lnTo>
                  <a:lnTo>
                    <a:pt x="4569" y="5124"/>
                  </a:lnTo>
                  <a:lnTo>
                    <a:pt x="0" y="9730"/>
                  </a:lnTo>
                  <a:lnTo>
                    <a:pt x="574" y="10285"/>
                  </a:lnTo>
                  <a:lnTo>
                    <a:pt x="5161" y="5697"/>
                  </a:lnTo>
                  <a:lnTo>
                    <a:pt x="9730" y="10285"/>
                  </a:lnTo>
                  <a:lnTo>
                    <a:pt x="10303" y="9730"/>
                  </a:lnTo>
                  <a:lnTo>
                    <a:pt x="5735" y="5124"/>
                  </a:lnTo>
                  <a:lnTo>
                    <a:pt x="10303" y="555"/>
                  </a:lnTo>
                  <a:lnTo>
                    <a:pt x="9730" y="0"/>
                  </a:lnTo>
                  <a:lnTo>
                    <a:pt x="5161" y="4569"/>
                  </a:lnTo>
                  <a:lnTo>
                    <a:pt x="5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4" name="Google Shape;204;p44"/>
          <p:cNvSpPr txBox="1"/>
          <p:nvPr>
            <p:ph type="ctrTitle"/>
          </p:nvPr>
        </p:nvSpPr>
        <p:spPr>
          <a:xfrm>
            <a:off x="2326200" y="539500"/>
            <a:ext cx="4491600" cy="76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b="1" sz="6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05" name="Google Shape;205;p44"/>
          <p:cNvSpPr txBox="1"/>
          <p:nvPr>
            <p:ph idx="1" type="subTitle"/>
          </p:nvPr>
        </p:nvSpPr>
        <p:spPr>
          <a:xfrm>
            <a:off x="3209075" y="1702400"/>
            <a:ext cx="2785500" cy="88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cxnSp>
        <p:nvCxnSpPr>
          <p:cNvPr id="206" name="Google Shape;206;p44"/>
          <p:cNvCxnSpPr/>
          <p:nvPr/>
        </p:nvCxnSpPr>
        <p:spPr>
          <a:xfrm>
            <a:off x="194350" y="4608575"/>
            <a:ext cx="8768700" cy="0"/>
          </a:xfrm>
          <a:prstGeom prst="straightConnector1">
            <a:avLst/>
          </a:prstGeom>
          <a:noFill/>
          <a:ln cap="flat" cmpd="sng" w="19050">
            <a:solidFill>
              <a:srgbClr val="1B211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07" name="Google Shape;207;p44"/>
          <p:cNvCxnSpPr/>
          <p:nvPr/>
        </p:nvCxnSpPr>
        <p:spPr>
          <a:xfrm>
            <a:off x="194350" y="261700"/>
            <a:ext cx="8768700" cy="0"/>
          </a:xfrm>
          <a:prstGeom prst="straightConnector1">
            <a:avLst/>
          </a:prstGeom>
          <a:noFill/>
          <a:ln cap="flat" cmpd="sng" w="19050">
            <a:solidFill>
              <a:srgbClr val="1B211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08" name="Google Shape;208;p44"/>
          <p:cNvCxnSpPr/>
          <p:nvPr/>
        </p:nvCxnSpPr>
        <p:spPr>
          <a:xfrm>
            <a:off x="194350" y="539500"/>
            <a:ext cx="8768700" cy="0"/>
          </a:xfrm>
          <a:prstGeom prst="straightConnector1">
            <a:avLst/>
          </a:prstGeom>
          <a:noFill/>
          <a:ln cap="flat" cmpd="sng" w="19050">
            <a:solidFill>
              <a:srgbClr val="1B2119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09" name="Google Shape;209;p44"/>
          <p:cNvSpPr txBox="1"/>
          <p:nvPr/>
        </p:nvSpPr>
        <p:spPr>
          <a:xfrm>
            <a:off x="2862900" y="3224216"/>
            <a:ext cx="3418200" cy="7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CREDITS: This presentation template was created by </a:t>
            </a:r>
            <a:r>
              <a:rPr b="1" i="1" lang="en" sz="1000" u="none" cap="none" strike="noStrike">
                <a:solidFill>
                  <a:schemeClr val="dk1"/>
                </a:solidFill>
                <a:uFill>
                  <a:noFill/>
                </a:uFill>
                <a:latin typeface="Merriweather"/>
                <a:ea typeface="Merriweather"/>
                <a:cs typeface="Merriweather"/>
                <a:sym typeface="Merriweather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0" i="0" lang="en" sz="1000" u="none" cap="none" strike="noStrik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, including icons by </a:t>
            </a:r>
            <a:r>
              <a:rPr b="1" i="1" lang="en" sz="1000" u="none" cap="none" strike="noStrike">
                <a:solidFill>
                  <a:schemeClr val="dk1"/>
                </a:solidFill>
                <a:uFill>
                  <a:noFill/>
                </a:uFill>
                <a:latin typeface="Merriweather"/>
                <a:ea typeface="Merriweather"/>
                <a:cs typeface="Merriweather"/>
                <a:sym typeface="Merriweather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0" i="0" lang="en" sz="1000" u="none" cap="none" strike="noStrik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, infographics &amp; images by</a:t>
            </a:r>
            <a:r>
              <a:rPr b="0" i="0" lang="en" sz="1000" u="none" cap="none" strike="noStrike">
                <a:solidFill>
                  <a:schemeClr val="dk1"/>
                </a:solidFill>
                <a:uFill>
                  <a:noFill/>
                </a:uFill>
                <a:latin typeface="Merriweather"/>
                <a:ea typeface="Merriweather"/>
                <a:cs typeface="Merriweather"/>
                <a:sym typeface="Merriweather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b="1" i="1" lang="en" sz="1000" u="none" cap="none" strike="noStrike">
                <a:solidFill>
                  <a:schemeClr val="dk1"/>
                </a:solidFill>
                <a:uFill>
                  <a:noFill/>
                </a:uFill>
                <a:latin typeface="Merriweather"/>
                <a:ea typeface="Merriweather"/>
                <a:cs typeface="Merriweather"/>
                <a:sym typeface="Merriweather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0" i="0" lang="en" sz="1000" u="none" cap="none" strike="noStrik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.</a:t>
            </a:r>
            <a:endParaRPr b="0" i="0" sz="1000" u="none" cap="none" strike="noStrike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_1_1_1_1_1_1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1" name="Google Shape;211;p45"/>
          <p:cNvCxnSpPr/>
          <p:nvPr/>
        </p:nvCxnSpPr>
        <p:spPr>
          <a:xfrm>
            <a:off x="194350" y="4608575"/>
            <a:ext cx="8768700" cy="0"/>
          </a:xfrm>
          <a:prstGeom prst="straightConnector1">
            <a:avLst/>
          </a:prstGeom>
          <a:noFill/>
          <a:ln cap="flat" cmpd="sng" w="19050">
            <a:solidFill>
              <a:srgbClr val="1B211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12" name="Google Shape;212;p45"/>
          <p:cNvCxnSpPr/>
          <p:nvPr/>
        </p:nvCxnSpPr>
        <p:spPr>
          <a:xfrm>
            <a:off x="194350" y="261700"/>
            <a:ext cx="8768700" cy="0"/>
          </a:xfrm>
          <a:prstGeom prst="straightConnector1">
            <a:avLst/>
          </a:prstGeom>
          <a:noFill/>
          <a:ln cap="flat" cmpd="sng" w="19050">
            <a:solidFill>
              <a:srgbClr val="1B2119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13" name="Google Shape;213;p45"/>
          <p:cNvSpPr/>
          <p:nvPr/>
        </p:nvSpPr>
        <p:spPr>
          <a:xfrm>
            <a:off x="713250" y="944850"/>
            <a:ext cx="7717500" cy="3253800"/>
          </a:xfrm>
          <a:prstGeom prst="roundRect">
            <a:avLst>
              <a:gd fmla="val 5555" name="adj"/>
            </a:avLst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14" name="Google Shape;214;p45"/>
          <p:cNvCxnSpPr/>
          <p:nvPr/>
        </p:nvCxnSpPr>
        <p:spPr>
          <a:xfrm>
            <a:off x="726627" y="1422645"/>
            <a:ext cx="77028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215" name="Google Shape;215;p45"/>
          <p:cNvGrpSpPr/>
          <p:nvPr/>
        </p:nvGrpSpPr>
        <p:grpSpPr>
          <a:xfrm>
            <a:off x="7991250" y="1024650"/>
            <a:ext cx="327600" cy="327600"/>
            <a:chOff x="9379775" y="1529850"/>
            <a:chExt cx="327600" cy="327600"/>
          </a:xfrm>
        </p:grpSpPr>
        <p:sp>
          <p:nvSpPr>
            <p:cNvPr id="216" name="Google Shape;216;p45"/>
            <p:cNvSpPr/>
            <p:nvPr/>
          </p:nvSpPr>
          <p:spPr>
            <a:xfrm>
              <a:off x="9379775" y="1529850"/>
              <a:ext cx="327600" cy="327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217;p45"/>
            <p:cNvSpPr/>
            <p:nvPr/>
          </p:nvSpPr>
          <p:spPr>
            <a:xfrm>
              <a:off x="9452138" y="1602213"/>
              <a:ext cx="182870" cy="182867"/>
            </a:xfrm>
            <a:custGeom>
              <a:rect b="b" l="l" r="r" t="t"/>
              <a:pathLst>
                <a:path extrusionOk="0" h="10285" w="10304">
                  <a:moveTo>
                    <a:pt x="574" y="0"/>
                  </a:moveTo>
                  <a:lnTo>
                    <a:pt x="0" y="555"/>
                  </a:lnTo>
                  <a:lnTo>
                    <a:pt x="4569" y="5124"/>
                  </a:lnTo>
                  <a:lnTo>
                    <a:pt x="0" y="9730"/>
                  </a:lnTo>
                  <a:lnTo>
                    <a:pt x="574" y="10285"/>
                  </a:lnTo>
                  <a:lnTo>
                    <a:pt x="5161" y="5697"/>
                  </a:lnTo>
                  <a:lnTo>
                    <a:pt x="9730" y="10285"/>
                  </a:lnTo>
                  <a:lnTo>
                    <a:pt x="10303" y="9730"/>
                  </a:lnTo>
                  <a:lnTo>
                    <a:pt x="5735" y="5124"/>
                  </a:lnTo>
                  <a:lnTo>
                    <a:pt x="10303" y="555"/>
                  </a:lnTo>
                  <a:lnTo>
                    <a:pt x="9730" y="0"/>
                  </a:lnTo>
                  <a:lnTo>
                    <a:pt x="5161" y="4569"/>
                  </a:lnTo>
                  <a:lnTo>
                    <a:pt x="5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8" name="Google Shape;218;p45"/>
          <p:cNvGrpSpPr/>
          <p:nvPr/>
        </p:nvGrpSpPr>
        <p:grpSpPr>
          <a:xfrm>
            <a:off x="824984" y="1024650"/>
            <a:ext cx="327600" cy="327600"/>
            <a:chOff x="5471550" y="4685975"/>
            <a:chExt cx="327600" cy="327600"/>
          </a:xfrm>
        </p:grpSpPr>
        <p:sp>
          <p:nvSpPr>
            <p:cNvPr id="219" name="Google Shape;219;p45"/>
            <p:cNvSpPr/>
            <p:nvPr/>
          </p:nvSpPr>
          <p:spPr>
            <a:xfrm>
              <a:off x="5471550" y="4685975"/>
              <a:ext cx="327600" cy="327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220;p45"/>
            <p:cNvSpPr/>
            <p:nvPr/>
          </p:nvSpPr>
          <p:spPr>
            <a:xfrm>
              <a:off x="5528675" y="4758329"/>
              <a:ext cx="213351" cy="182891"/>
            </a:xfrm>
            <a:custGeom>
              <a:rect b="b" l="l" r="r" t="t"/>
              <a:pathLst>
                <a:path extrusionOk="0" h="8861" w="10323">
                  <a:moveTo>
                    <a:pt x="4440" y="1"/>
                  </a:moveTo>
                  <a:lnTo>
                    <a:pt x="1" y="4421"/>
                  </a:lnTo>
                  <a:lnTo>
                    <a:pt x="4440" y="8861"/>
                  </a:lnTo>
                  <a:lnTo>
                    <a:pt x="4995" y="8287"/>
                  </a:lnTo>
                  <a:lnTo>
                    <a:pt x="1555" y="4828"/>
                  </a:lnTo>
                  <a:lnTo>
                    <a:pt x="10323" y="4828"/>
                  </a:lnTo>
                  <a:lnTo>
                    <a:pt x="10323" y="4033"/>
                  </a:lnTo>
                  <a:lnTo>
                    <a:pt x="1555" y="4033"/>
                  </a:lnTo>
                  <a:lnTo>
                    <a:pt x="4995" y="556"/>
                  </a:lnTo>
                  <a:lnTo>
                    <a:pt x="44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LANK_1_1_1_1_1_1_1_1"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46"/>
          <p:cNvSpPr/>
          <p:nvPr/>
        </p:nvSpPr>
        <p:spPr>
          <a:xfrm>
            <a:off x="181800" y="172650"/>
            <a:ext cx="8780400" cy="4798200"/>
          </a:xfrm>
          <a:prstGeom prst="roundRect">
            <a:avLst>
              <a:gd fmla="val 5555" name="adj"/>
            </a:avLst>
          </a:prstGeom>
          <a:solidFill>
            <a:schemeClr val="accent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46"/>
          <p:cNvSpPr/>
          <p:nvPr/>
        </p:nvSpPr>
        <p:spPr>
          <a:xfrm>
            <a:off x="713200" y="851950"/>
            <a:ext cx="7717500" cy="3756900"/>
          </a:xfrm>
          <a:prstGeom prst="roundRect">
            <a:avLst>
              <a:gd fmla="val 5555" name="adj"/>
            </a:avLst>
          </a:prstGeom>
          <a:solidFill>
            <a:schemeClr val="accen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4" name="Google Shape;224;p46"/>
          <p:cNvCxnSpPr/>
          <p:nvPr/>
        </p:nvCxnSpPr>
        <p:spPr>
          <a:xfrm>
            <a:off x="726577" y="1227170"/>
            <a:ext cx="77028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25" name="Google Shape;225;p46"/>
          <p:cNvCxnSpPr/>
          <p:nvPr/>
        </p:nvCxnSpPr>
        <p:spPr>
          <a:xfrm>
            <a:off x="194350" y="683100"/>
            <a:ext cx="87687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226" name="Google Shape;226;p46"/>
          <p:cNvGrpSpPr/>
          <p:nvPr/>
        </p:nvGrpSpPr>
        <p:grpSpPr>
          <a:xfrm>
            <a:off x="8422125" y="298550"/>
            <a:ext cx="327600" cy="327600"/>
            <a:chOff x="9379775" y="1529850"/>
            <a:chExt cx="327600" cy="327600"/>
          </a:xfrm>
        </p:grpSpPr>
        <p:sp>
          <p:nvSpPr>
            <p:cNvPr id="227" name="Google Shape;227;p46"/>
            <p:cNvSpPr/>
            <p:nvPr/>
          </p:nvSpPr>
          <p:spPr>
            <a:xfrm>
              <a:off x="9379775" y="1529850"/>
              <a:ext cx="327600" cy="327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28;p46"/>
            <p:cNvSpPr/>
            <p:nvPr/>
          </p:nvSpPr>
          <p:spPr>
            <a:xfrm>
              <a:off x="9452138" y="1602213"/>
              <a:ext cx="182870" cy="182867"/>
            </a:xfrm>
            <a:custGeom>
              <a:rect b="b" l="l" r="r" t="t"/>
              <a:pathLst>
                <a:path extrusionOk="0" h="10285" w="10304">
                  <a:moveTo>
                    <a:pt x="574" y="0"/>
                  </a:moveTo>
                  <a:lnTo>
                    <a:pt x="0" y="555"/>
                  </a:lnTo>
                  <a:lnTo>
                    <a:pt x="4569" y="5124"/>
                  </a:lnTo>
                  <a:lnTo>
                    <a:pt x="0" y="9730"/>
                  </a:lnTo>
                  <a:lnTo>
                    <a:pt x="574" y="10285"/>
                  </a:lnTo>
                  <a:lnTo>
                    <a:pt x="5161" y="5697"/>
                  </a:lnTo>
                  <a:lnTo>
                    <a:pt x="9730" y="10285"/>
                  </a:lnTo>
                  <a:lnTo>
                    <a:pt x="10303" y="9730"/>
                  </a:lnTo>
                  <a:lnTo>
                    <a:pt x="5735" y="5124"/>
                  </a:lnTo>
                  <a:lnTo>
                    <a:pt x="10303" y="555"/>
                  </a:lnTo>
                  <a:lnTo>
                    <a:pt x="9730" y="0"/>
                  </a:lnTo>
                  <a:lnTo>
                    <a:pt x="5161" y="4569"/>
                  </a:lnTo>
                  <a:lnTo>
                    <a:pt x="57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9" name="Google Shape;229;p46"/>
          <p:cNvGrpSpPr/>
          <p:nvPr/>
        </p:nvGrpSpPr>
        <p:grpSpPr>
          <a:xfrm>
            <a:off x="394125" y="298550"/>
            <a:ext cx="327600" cy="327600"/>
            <a:chOff x="5471550" y="4685975"/>
            <a:chExt cx="327600" cy="327600"/>
          </a:xfrm>
        </p:grpSpPr>
        <p:sp>
          <p:nvSpPr>
            <p:cNvPr id="230" name="Google Shape;230;p46"/>
            <p:cNvSpPr/>
            <p:nvPr/>
          </p:nvSpPr>
          <p:spPr>
            <a:xfrm>
              <a:off x="5471550" y="4685975"/>
              <a:ext cx="327600" cy="327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1;p46"/>
            <p:cNvSpPr/>
            <p:nvPr/>
          </p:nvSpPr>
          <p:spPr>
            <a:xfrm>
              <a:off x="5528675" y="4758329"/>
              <a:ext cx="213351" cy="182891"/>
            </a:xfrm>
            <a:custGeom>
              <a:rect b="b" l="l" r="r" t="t"/>
              <a:pathLst>
                <a:path extrusionOk="0" h="8861" w="10323">
                  <a:moveTo>
                    <a:pt x="4440" y="1"/>
                  </a:moveTo>
                  <a:lnTo>
                    <a:pt x="1" y="4421"/>
                  </a:lnTo>
                  <a:lnTo>
                    <a:pt x="4440" y="8861"/>
                  </a:lnTo>
                  <a:lnTo>
                    <a:pt x="4995" y="8287"/>
                  </a:lnTo>
                  <a:lnTo>
                    <a:pt x="1555" y="4828"/>
                  </a:lnTo>
                  <a:lnTo>
                    <a:pt x="10323" y="4828"/>
                  </a:lnTo>
                  <a:lnTo>
                    <a:pt x="10323" y="4033"/>
                  </a:lnTo>
                  <a:lnTo>
                    <a:pt x="1555" y="4033"/>
                  </a:lnTo>
                  <a:lnTo>
                    <a:pt x="4995" y="556"/>
                  </a:lnTo>
                  <a:lnTo>
                    <a:pt x="444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2" name="Google Shape;232;p46"/>
          <p:cNvSpPr/>
          <p:nvPr/>
        </p:nvSpPr>
        <p:spPr>
          <a:xfrm>
            <a:off x="7990963" y="964938"/>
            <a:ext cx="257600" cy="133225"/>
          </a:xfrm>
          <a:custGeom>
            <a:rect b="b" l="l" r="r" t="t"/>
            <a:pathLst>
              <a:path extrusionOk="0" h="5329" w="10304">
                <a:moveTo>
                  <a:pt x="5549" y="815"/>
                </a:moveTo>
                <a:lnTo>
                  <a:pt x="4958" y="1388"/>
                </a:lnTo>
                <a:cubicBezTo>
                  <a:pt x="4847" y="1185"/>
                  <a:pt x="4717" y="981"/>
                  <a:pt x="4551" y="815"/>
                </a:cubicBezTo>
                <a:close/>
                <a:moveTo>
                  <a:pt x="7806" y="815"/>
                </a:moveTo>
                <a:lnTo>
                  <a:pt x="5180" y="3441"/>
                </a:lnTo>
                <a:cubicBezTo>
                  <a:pt x="5235" y="3182"/>
                  <a:pt x="5291" y="2942"/>
                  <a:pt x="5291" y="2665"/>
                </a:cubicBezTo>
                <a:cubicBezTo>
                  <a:pt x="5309" y="2517"/>
                  <a:pt x="5291" y="2369"/>
                  <a:pt x="5272" y="2221"/>
                </a:cubicBezTo>
                <a:lnTo>
                  <a:pt x="6678" y="815"/>
                </a:lnTo>
                <a:close/>
                <a:moveTo>
                  <a:pt x="2645" y="815"/>
                </a:moveTo>
                <a:cubicBezTo>
                  <a:pt x="3663" y="815"/>
                  <a:pt x="4495" y="1647"/>
                  <a:pt x="4495" y="2665"/>
                </a:cubicBezTo>
                <a:cubicBezTo>
                  <a:pt x="4495" y="3682"/>
                  <a:pt x="3663" y="4514"/>
                  <a:pt x="2645" y="4514"/>
                </a:cubicBezTo>
                <a:cubicBezTo>
                  <a:pt x="1628" y="4514"/>
                  <a:pt x="796" y="3682"/>
                  <a:pt x="796" y="2665"/>
                </a:cubicBezTo>
                <a:cubicBezTo>
                  <a:pt x="796" y="1647"/>
                  <a:pt x="1628" y="815"/>
                  <a:pt x="2645" y="815"/>
                </a:cubicBezTo>
                <a:close/>
                <a:moveTo>
                  <a:pt x="8657" y="1111"/>
                </a:moveTo>
                <a:cubicBezTo>
                  <a:pt x="8898" y="1277"/>
                  <a:pt x="9083" y="1462"/>
                  <a:pt x="9249" y="1703"/>
                </a:cubicBezTo>
                <a:lnTo>
                  <a:pt x="6437" y="4514"/>
                </a:lnTo>
                <a:lnTo>
                  <a:pt x="5272" y="4514"/>
                </a:lnTo>
                <a:lnTo>
                  <a:pt x="8657" y="1111"/>
                </a:lnTo>
                <a:close/>
                <a:moveTo>
                  <a:pt x="9489" y="2572"/>
                </a:moveTo>
                <a:lnTo>
                  <a:pt x="9489" y="2665"/>
                </a:lnTo>
                <a:cubicBezTo>
                  <a:pt x="9489" y="3682"/>
                  <a:pt x="8657" y="4514"/>
                  <a:pt x="7640" y="4514"/>
                </a:cubicBezTo>
                <a:lnTo>
                  <a:pt x="7547" y="4514"/>
                </a:lnTo>
                <a:lnTo>
                  <a:pt x="9489" y="2572"/>
                </a:lnTo>
                <a:close/>
                <a:moveTo>
                  <a:pt x="2645" y="1"/>
                </a:moveTo>
                <a:cubicBezTo>
                  <a:pt x="1184" y="1"/>
                  <a:pt x="0" y="1203"/>
                  <a:pt x="0" y="2665"/>
                </a:cubicBezTo>
                <a:cubicBezTo>
                  <a:pt x="0" y="4107"/>
                  <a:pt x="1184" y="5328"/>
                  <a:pt x="2645" y="5328"/>
                </a:cubicBezTo>
                <a:lnTo>
                  <a:pt x="7640" y="5328"/>
                </a:lnTo>
                <a:cubicBezTo>
                  <a:pt x="9101" y="5328"/>
                  <a:pt x="10303" y="4107"/>
                  <a:pt x="10303" y="2665"/>
                </a:cubicBezTo>
                <a:cubicBezTo>
                  <a:pt x="10303" y="1203"/>
                  <a:pt x="9101" y="1"/>
                  <a:pt x="764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CUSTOM_7_1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oogle Shape;35;p22"/>
          <p:cNvGrpSpPr/>
          <p:nvPr/>
        </p:nvGrpSpPr>
        <p:grpSpPr>
          <a:xfrm>
            <a:off x="181800" y="172650"/>
            <a:ext cx="8781250" cy="4798200"/>
            <a:chOff x="181800" y="172650"/>
            <a:chExt cx="8781250" cy="4798200"/>
          </a:xfrm>
        </p:grpSpPr>
        <p:sp>
          <p:nvSpPr>
            <p:cNvPr id="36" name="Google Shape;36;p22"/>
            <p:cNvSpPr/>
            <p:nvPr/>
          </p:nvSpPr>
          <p:spPr>
            <a:xfrm>
              <a:off x="181800" y="172650"/>
              <a:ext cx="8780400" cy="4798200"/>
            </a:xfrm>
            <a:prstGeom prst="roundRect">
              <a:avLst>
                <a:gd fmla="val 5555" name="adj"/>
              </a:avLst>
            </a:prstGeom>
            <a:solidFill>
              <a:schemeClr val="accent5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7" name="Google Shape;37;p22"/>
            <p:cNvCxnSpPr/>
            <p:nvPr/>
          </p:nvCxnSpPr>
          <p:spPr>
            <a:xfrm>
              <a:off x="194350" y="683100"/>
              <a:ext cx="87687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38" name="Google Shape;38;p22"/>
          <p:cNvGrpSpPr/>
          <p:nvPr/>
        </p:nvGrpSpPr>
        <p:grpSpPr>
          <a:xfrm>
            <a:off x="1528625" y="1090775"/>
            <a:ext cx="6086700" cy="3326400"/>
            <a:chOff x="1528625" y="1090775"/>
            <a:chExt cx="6086700" cy="3326400"/>
          </a:xfrm>
        </p:grpSpPr>
        <p:sp>
          <p:nvSpPr>
            <p:cNvPr id="39" name="Google Shape;39;p22"/>
            <p:cNvSpPr/>
            <p:nvPr/>
          </p:nvSpPr>
          <p:spPr>
            <a:xfrm>
              <a:off x="1528625" y="1090775"/>
              <a:ext cx="6086700" cy="3326400"/>
            </a:xfrm>
            <a:prstGeom prst="roundRect">
              <a:avLst>
                <a:gd fmla="val 5555" name="adj"/>
              </a:avLst>
            </a:prstGeom>
            <a:solidFill>
              <a:schemeClr val="accent4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0" name="Google Shape;40;p22"/>
            <p:cNvCxnSpPr/>
            <p:nvPr/>
          </p:nvCxnSpPr>
          <p:spPr>
            <a:xfrm>
              <a:off x="1539175" y="1579250"/>
              <a:ext cx="60750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41" name="Google Shape;41;p22"/>
          <p:cNvSpPr txBox="1"/>
          <p:nvPr>
            <p:ph idx="1" type="subTitle"/>
          </p:nvPr>
        </p:nvSpPr>
        <p:spPr>
          <a:xfrm>
            <a:off x="2580600" y="3524550"/>
            <a:ext cx="3982800" cy="3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300">
                <a:solidFill>
                  <a:schemeClr val="dk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42" name="Google Shape;42;p22"/>
          <p:cNvSpPr txBox="1"/>
          <p:nvPr>
            <p:ph type="title"/>
          </p:nvPr>
        </p:nvSpPr>
        <p:spPr>
          <a:xfrm>
            <a:off x="2578650" y="1629700"/>
            <a:ext cx="3986700" cy="113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b="0" sz="9900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/>
        </p:txBody>
      </p:sp>
      <p:sp>
        <p:nvSpPr>
          <p:cNvPr id="43" name="Google Shape;43;p22"/>
          <p:cNvSpPr txBox="1"/>
          <p:nvPr>
            <p:ph idx="2" type="title"/>
          </p:nvPr>
        </p:nvSpPr>
        <p:spPr>
          <a:xfrm>
            <a:off x="2580600" y="2810250"/>
            <a:ext cx="3982800" cy="714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layfair Display ExtraBold"/>
              <a:buNone/>
              <a:defRPr i="0" sz="49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Cormorant Garamond"/>
              <a:buNone/>
              <a:defRPr b="1" i="1" sz="2800">
                <a:solidFill>
                  <a:srgbClr val="666666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Cormorant Garamond"/>
              <a:buNone/>
              <a:defRPr b="1" i="1" sz="2800">
                <a:solidFill>
                  <a:srgbClr val="666666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Cormorant Garamond"/>
              <a:buNone/>
              <a:defRPr b="1" i="1" sz="2800">
                <a:solidFill>
                  <a:srgbClr val="666666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Cormorant Garamond"/>
              <a:buNone/>
              <a:defRPr b="1" i="1" sz="2800">
                <a:solidFill>
                  <a:srgbClr val="666666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Cormorant Garamond"/>
              <a:buNone/>
              <a:defRPr b="1" i="1" sz="2800">
                <a:solidFill>
                  <a:srgbClr val="666666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Cormorant Garamond"/>
              <a:buNone/>
              <a:defRPr b="1" i="1" sz="2800">
                <a:solidFill>
                  <a:srgbClr val="666666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Cormorant Garamond"/>
              <a:buNone/>
              <a:defRPr b="1" i="1" sz="2800">
                <a:solidFill>
                  <a:srgbClr val="666666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Cormorant Garamond"/>
              <a:buNone/>
              <a:defRPr b="1" i="1" sz="2800">
                <a:solidFill>
                  <a:srgbClr val="666666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Google Shape;45;p23"/>
          <p:cNvCxnSpPr/>
          <p:nvPr/>
        </p:nvCxnSpPr>
        <p:spPr>
          <a:xfrm>
            <a:off x="713225" y="715825"/>
            <a:ext cx="77175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6" name="Google Shape;46;p23"/>
          <p:cNvCxnSpPr/>
          <p:nvPr/>
        </p:nvCxnSpPr>
        <p:spPr>
          <a:xfrm>
            <a:off x="713225" y="1056400"/>
            <a:ext cx="77175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7" name="Google Shape;47;p23"/>
          <p:cNvCxnSpPr/>
          <p:nvPr/>
        </p:nvCxnSpPr>
        <p:spPr>
          <a:xfrm>
            <a:off x="713225" y="4427675"/>
            <a:ext cx="77175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48" name="Google Shape;48;p23"/>
          <p:cNvGrpSpPr/>
          <p:nvPr/>
        </p:nvGrpSpPr>
        <p:grpSpPr>
          <a:xfrm>
            <a:off x="710475" y="227050"/>
            <a:ext cx="3559800" cy="4572000"/>
            <a:chOff x="710475" y="227050"/>
            <a:chExt cx="3559800" cy="4572000"/>
          </a:xfrm>
        </p:grpSpPr>
        <p:sp>
          <p:nvSpPr>
            <p:cNvPr id="49" name="Google Shape;49;p23"/>
            <p:cNvSpPr/>
            <p:nvPr/>
          </p:nvSpPr>
          <p:spPr>
            <a:xfrm>
              <a:off x="713225" y="227050"/>
              <a:ext cx="3554100" cy="4572000"/>
            </a:xfrm>
            <a:prstGeom prst="roundRect">
              <a:avLst>
                <a:gd fmla="val 9091" name="adj"/>
              </a:avLst>
            </a:prstGeom>
            <a:solidFill>
              <a:schemeClr val="accent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50" name="Google Shape;50;p23"/>
            <p:cNvCxnSpPr/>
            <p:nvPr/>
          </p:nvCxnSpPr>
          <p:spPr>
            <a:xfrm>
              <a:off x="710475" y="834800"/>
              <a:ext cx="35598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51" name="Google Shape;51;p23"/>
          <p:cNvSpPr txBox="1"/>
          <p:nvPr>
            <p:ph idx="1" type="body"/>
          </p:nvPr>
        </p:nvSpPr>
        <p:spPr>
          <a:xfrm>
            <a:off x="893825" y="1803501"/>
            <a:ext cx="3243300" cy="21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300"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23"/>
          <p:cNvSpPr txBox="1"/>
          <p:nvPr>
            <p:ph type="title"/>
          </p:nvPr>
        </p:nvSpPr>
        <p:spPr>
          <a:xfrm>
            <a:off x="893825" y="1210201"/>
            <a:ext cx="3243300" cy="54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b="1"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7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4" name="Google Shape;54;p24"/>
          <p:cNvCxnSpPr/>
          <p:nvPr/>
        </p:nvCxnSpPr>
        <p:spPr>
          <a:xfrm>
            <a:off x="194350" y="4608575"/>
            <a:ext cx="8768700" cy="0"/>
          </a:xfrm>
          <a:prstGeom prst="straightConnector1">
            <a:avLst/>
          </a:prstGeom>
          <a:noFill/>
          <a:ln cap="flat" cmpd="sng" w="19050">
            <a:solidFill>
              <a:srgbClr val="1B211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5" name="Google Shape;55;p24"/>
          <p:cNvCxnSpPr/>
          <p:nvPr/>
        </p:nvCxnSpPr>
        <p:spPr>
          <a:xfrm>
            <a:off x="194350" y="261700"/>
            <a:ext cx="8768700" cy="0"/>
          </a:xfrm>
          <a:prstGeom prst="straightConnector1">
            <a:avLst/>
          </a:prstGeom>
          <a:noFill/>
          <a:ln cap="flat" cmpd="sng" w="19050">
            <a:solidFill>
              <a:srgbClr val="1B2119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6" name="Google Shape;56;p24"/>
          <p:cNvSpPr txBox="1"/>
          <p:nvPr>
            <p:ph idx="1" type="subTitle"/>
          </p:nvPr>
        </p:nvSpPr>
        <p:spPr>
          <a:xfrm>
            <a:off x="883425" y="2961150"/>
            <a:ext cx="3919500" cy="82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57" name="Google Shape;57;p24"/>
          <p:cNvSpPr txBox="1"/>
          <p:nvPr>
            <p:ph type="title"/>
          </p:nvPr>
        </p:nvSpPr>
        <p:spPr>
          <a:xfrm>
            <a:off x="883425" y="1794940"/>
            <a:ext cx="3919500" cy="763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b="1" sz="2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7_1_1_1_1_1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5"/>
          <p:cNvSpPr/>
          <p:nvPr/>
        </p:nvSpPr>
        <p:spPr>
          <a:xfrm>
            <a:off x="181800" y="539500"/>
            <a:ext cx="8768700" cy="799200"/>
          </a:xfrm>
          <a:prstGeom prst="roundRect">
            <a:avLst>
              <a:gd fmla="val 33352" name="adj"/>
            </a:avLst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60;p25"/>
          <p:cNvSpPr txBox="1"/>
          <p:nvPr>
            <p:ph type="title"/>
          </p:nvPr>
        </p:nvSpPr>
        <p:spPr>
          <a:xfrm>
            <a:off x="713225" y="683075"/>
            <a:ext cx="7717500" cy="57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layfair Display ExtraBold"/>
              <a:buNone/>
              <a:defRPr i="0" sz="30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Cormorant Garamond"/>
              <a:buNone/>
              <a:defRPr b="1" i="1" sz="2800">
                <a:solidFill>
                  <a:srgbClr val="666666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Cormorant Garamond"/>
              <a:buNone/>
              <a:defRPr b="1" i="1" sz="2800">
                <a:solidFill>
                  <a:srgbClr val="666666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Cormorant Garamond"/>
              <a:buNone/>
              <a:defRPr b="1" i="1" sz="2800">
                <a:solidFill>
                  <a:srgbClr val="666666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Cormorant Garamond"/>
              <a:buNone/>
              <a:defRPr b="1" i="1" sz="2800">
                <a:solidFill>
                  <a:srgbClr val="666666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Cormorant Garamond"/>
              <a:buNone/>
              <a:defRPr b="1" i="1" sz="2800">
                <a:solidFill>
                  <a:srgbClr val="666666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Cormorant Garamond"/>
              <a:buNone/>
              <a:defRPr b="1" i="1" sz="2800">
                <a:solidFill>
                  <a:srgbClr val="666666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Cormorant Garamond"/>
              <a:buNone/>
              <a:defRPr b="1" i="1" sz="2800">
                <a:solidFill>
                  <a:srgbClr val="666666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Cormorant Garamond"/>
              <a:buNone/>
              <a:defRPr b="1" i="1" sz="2800">
                <a:solidFill>
                  <a:srgbClr val="666666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9pPr>
          </a:lstStyle>
          <a:p/>
        </p:txBody>
      </p:sp>
      <p:cxnSp>
        <p:nvCxnSpPr>
          <p:cNvPr id="61" name="Google Shape;61;p25"/>
          <p:cNvCxnSpPr/>
          <p:nvPr/>
        </p:nvCxnSpPr>
        <p:spPr>
          <a:xfrm>
            <a:off x="194350" y="4608575"/>
            <a:ext cx="8768700" cy="0"/>
          </a:xfrm>
          <a:prstGeom prst="straightConnector1">
            <a:avLst/>
          </a:prstGeom>
          <a:noFill/>
          <a:ln cap="flat" cmpd="sng" w="19050">
            <a:solidFill>
              <a:srgbClr val="1B211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2" name="Google Shape;62;p25"/>
          <p:cNvCxnSpPr/>
          <p:nvPr/>
        </p:nvCxnSpPr>
        <p:spPr>
          <a:xfrm>
            <a:off x="194350" y="261700"/>
            <a:ext cx="8768700" cy="0"/>
          </a:xfrm>
          <a:prstGeom prst="straightConnector1">
            <a:avLst/>
          </a:prstGeom>
          <a:noFill/>
          <a:ln cap="flat" cmpd="sng" w="19050">
            <a:solidFill>
              <a:srgbClr val="1B2119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6"/>
          <p:cNvSpPr txBox="1"/>
          <p:nvPr>
            <p:ph idx="1" type="subTitle"/>
          </p:nvPr>
        </p:nvSpPr>
        <p:spPr>
          <a:xfrm>
            <a:off x="1614575" y="1934250"/>
            <a:ext cx="6584100" cy="122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ormorant Garamond"/>
              <a:buNone/>
              <a:defRPr sz="2400"/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26"/>
          <p:cNvSpPr txBox="1"/>
          <p:nvPr>
            <p:ph type="title"/>
          </p:nvPr>
        </p:nvSpPr>
        <p:spPr>
          <a:xfrm>
            <a:off x="4956100" y="3159013"/>
            <a:ext cx="3220800" cy="4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300"/>
              <a:buFont typeface="Merriweather"/>
              <a:buNone/>
              <a:defRPr sz="21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66" name="Google Shape;66;p26"/>
          <p:cNvCxnSpPr/>
          <p:nvPr/>
        </p:nvCxnSpPr>
        <p:spPr>
          <a:xfrm>
            <a:off x="511850" y="715825"/>
            <a:ext cx="80877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7" name="Google Shape;67;p26"/>
          <p:cNvCxnSpPr/>
          <p:nvPr/>
        </p:nvCxnSpPr>
        <p:spPr>
          <a:xfrm>
            <a:off x="511850" y="4427675"/>
            <a:ext cx="80877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CUSTOM_7_1_1_1_1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7"/>
          <p:cNvSpPr/>
          <p:nvPr/>
        </p:nvSpPr>
        <p:spPr>
          <a:xfrm>
            <a:off x="181800" y="539500"/>
            <a:ext cx="8768700" cy="799200"/>
          </a:xfrm>
          <a:prstGeom prst="roundRect">
            <a:avLst>
              <a:gd fmla="val 33352" name="adj"/>
            </a:avLst>
          </a:prstGeom>
          <a:solidFill>
            <a:srgbClr val="B0B380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27"/>
          <p:cNvSpPr txBox="1"/>
          <p:nvPr>
            <p:ph type="title"/>
          </p:nvPr>
        </p:nvSpPr>
        <p:spPr>
          <a:xfrm>
            <a:off x="713225" y="683075"/>
            <a:ext cx="7717500" cy="57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layfair Display ExtraBold"/>
              <a:buNone/>
              <a:defRPr i="0" sz="30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Cormorant Garamond"/>
              <a:buNone/>
              <a:defRPr b="1" i="1" sz="2800">
                <a:solidFill>
                  <a:srgbClr val="666666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Cormorant Garamond"/>
              <a:buNone/>
              <a:defRPr b="1" i="1" sz="2800">
                <a:solidFill>
                  <a:srgbClr val="666666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Cormorant Garamond"/>
              <a:buNone/>
              <a:defRPr b="1" i="1" sz="2800">
                <a:solidFill>
                  <a:srgbClr val="666666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Cormorant Garamond"/>
              <a:buNone/>
              <a:defRPr b="1" i="1" sz="2800">
                <a:solidFill>
                  <a:srgbClr val="666666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Cormorant Garamond"/>
              <a:buNone/>
              <a:defRPr b="1" i="1" sz="2800">
                <a:solidFill>
                  <a:srgbClr val="666666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Cormorant Garamond"/>
              <a:buNone/>
              <a:defRPr b="1" i="1" sz="2800">
                <a:solidFill>
                  <a:srgbClr val="666666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Cormorant Garamond"/>
              <a:buNone/>
              <a:defRPr b="1" i="1" sz="2800">
                <a:solidFill>
                  <a:srgbClr val="666666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Cormorant Garamond"/>
              <a:buNone/>
              <a:defRPr b="1" i="1" sz="2800">
                <a:solidFill>
                  <a:srgbClr val="666666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9pPr>
          </a:lstStyle>
          <a:p/>
        </p:txBody>
      </p:sp>
      <p:cxnSp>
        <p:nvCxnSpPr>
          <p:cNvPr id="71" name="Google Shape;71;p27"/>
          <p:cNvCxnSpPr/>
          <p:nvPr/>
        </p:nvCxnSpPr>
        <p:spPr>
          <a:xfrm>
            <a:off x="194350" y="4608575"/>
            <a:ext cx="8768700" cy="0"/>
          </a:xfrm>
          <a:prstGeom prst="straightConnector1">
            <a:avLst/>
          </a:prstGeom>
          <a:noFill/>
          <a:ln cap="flat" cmpd="sng" w="19050">
            <a:solidFill>
              <a:srgbClr val="1B211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2" name="Google Shape;72;p27"/>
          <p:cNvCxnSpPr/>
          <p:nvPr/>
        </p:nvCxnSpPr>
        <p:spPr>
          <a:xfrm>
            <a:off x="194350" y="261700"/>
            <a:ext cx="8768700" cy="0"/>
          </a:xfrm>
          <a:prstGeom prst="straightConnector1">
            <a:avLst/>
          </a:prstGeom>
          <a:noFill/>
          <a:ln cap="flat" cmpd="sng" w="19050">
            <a:solidFill>
              <a:srgbClr val="1B2119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">
  <p:cSld name="MAIN_POIN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28"/>
          <p:cNvSpPr txBox="1"/>
          <p:nvPr>
            <p:ph type="title"/>
          </p:nvPr>
        </p:nvSpPr>
        <p:spPr>
          <a:xfrm>
            <a:off x="1994850" y="1826175"/>
            <a:ext cx="5154300" cy="183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7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cxnSp>
        <p:nvCxnSpPr>
          <p:cNvPr id="75" name="Google Shape;75;p28"/>
          <p:cNvCxnSpPr/>
          <p:nvPr/>
        </p:nvCxnSpPr>
        <p:spPr>
          <a:xfrm>
            <a:off x="713250" y="539500"/>
            <a:ext cx="77175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6" name="Google Shape;76;p28"/>
          <p:cNvCxnSpPr/>
          <p:nvPr/>
        </p:nvCxnSpPr>
        <p:spPr>
          <a:xfrm>
            <a:off x="713250" y="4608575"/>
            <a:ext cx="77175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theme" Target="../theme/theme2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9"/>
          <p:cNvSpPr txBox="1"/>
          <p:nvPr>
            <p:ph idx="1" type="body"/>
          </p:nvPr>
        </p:nvSpPr>
        <p:spPr>
          <a:xfrm>
            <a:off x="713225" y="1152475"/>
            <a:ext cx="7717500" cy="34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"/>
              <a:buChar char="●"/>
              <a:defRPr b="0" i="0" sz="1400" u="none" cap="none" strike="noStrik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"/>
              <a:buChar char="○"/>
              <a:defRPr b="0" i="0" sz="1400" u="none" cap="none" strike="noStrik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"/>
              <a:buChar char="■"/>
              <a:defRPr b="0" i="0" sz="1400" u="none" cap="none" strike="noStrik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"/>
              <a:buChar char="●"/>
              <a:defRPr b="0" i="0" sz="1400" u="none" cap="none" strike="noStrik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"/>
              <a:buChar char="○"/>
              <a:defRPr b="0" i="0" sz="1400" u="none" cap="none" strike="noStrik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"/>
              <a:buChar char="■"/>
              <a:defRPr b="0" i="0" sz="1400" u="none" cap="none" strike="noStrik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"/>
              <a:buChar char="●"/>
              <a:defRPr b="0" i="0" sz="1400" u="none" cap="none" strike="noStrik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"/>
              <a:buChar char="○"/>
              <a:defRPr b="0" i="0" sz="1400" u="none" cap="none" strike="noStrik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erriweather"/>
              <a:buChar char="■"/>
              <a:defRPr b="0" i="0" sz="1400" u="none" cap="none" strike="noStrik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7" name="Google Shape;7;p19"/>
          <p:cNvSpPr txBox="1"/>
          <p:nvPr>
            <p:ph type="title"/>
          </p:nvPr>
        </p:nvSpPr>
        <p:spPr>
          <a:xfrm>
            <a:off x="713225" y="539500"/>
            <a:ext cx="7717500" cy="714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morant Garamond"/>
              <a:buNone/>
              <a:defRPr b="1" i="0" sz="2800" u="none" cap="none" strike="noStrike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morant Garamond"/>
              <a:buNone/>
              <a:defRPr b="1" i="1" sz="2800" u="none" cap="none" strike="noStrike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morant Garamond"/>
              <a:buNone/>
              <a:defRPr b="1" i="1" sz="2800" u="none" cap="none" strike="noStrike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morant Garamond"/>
              <a:buNone/>
              <a:defRPr b="1" i="1" sz="2800" u="none" cap="none" strike="noStrike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morant Garamond"/>
              <a:buNone/>
              <a:defRPr b="1" i="1" sz="2800" u="none" cap="none" strike="noStrike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morant Garamond"/>
              <a:buNone/>
              <a:defRPr b="1" i="1" sz="2800" u="none" cap="none" strike="noStrike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morant Garamond"/>
              <a:buNone/>
              <a:defRPr b="1" i="1" sz="2800" u="none" cap="none" strike="noStrike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morant Garamond"/>
              <a:buNone/>
              <a:defRPr b="1" i="1" sz="2800" u="none" cap="none" strike="noStrike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morant Garamond"/>
              <a:buNone/>
              <a:defRPr b="1" i="1" sz="2800" u="none" cap="none" strike="noStrike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Relationship Id="rId4" Type="http://schemas.openxmlformats.org/officeDocument/2006/relationships/image" Target="../media/image3.png"/><Relationship Id="rId5" Type="http://schemas.openxmlformats.org/officeDocument/2006/relationships/image" Target="../media/image9.png"/><Relationship Id="rId6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Relationship Id="rId4" Type="http://schemas.openxmlformats.org/officeDocument/2006/relationships/image" Target="../media/image14.png"/><Relationship Id="rId5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png"/><Relationship Id="rId4" Type="http://schemas.openxmlformats.org/officeDocument/2006/relationships/image" Target="../media/image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8.png"/><Relationship Id="rId4" Type="http://schemas.openxmlformats.org/officeDocument/2006/relationships/image" Target="../media/image13.png"/><Relationship Id="rId5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Relationship Id="rId4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Relationship Id="rId4" Type="http://schemas.openxmlformats.org/officeDocument/2006/relationships/image" Target="../media/image17.png"/><Relationship Id="rId5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7" name="Google Shape;237;p1"/>
          <p:cNvCxnSpPr/>
          <p:nvPr/>
        </p:nvCxnSpPr>
        <p:spPr>
          <a:xfrm>
            <a:off x="283250" y="1023675"/>
            <a:ext cx="80877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8" name="Google Shape;238;p1"/>
          <p:cNvCxnSpPr/>
          <p:nvPr/>
        </p:nvCxnSpPr>
        <p:spPr>
          <a:xfrm>
            <a:off x="283250" y="4394950"/>
            <a:ext cx="80877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39" name="Google Shape;239;p1"/>
          <p:cNvSpPr/>
          <p:nvPr/>
        </p:nvSpPr>
        <p:spPr>
          <a:xfrm>
            <a:off x="5647925" y="162150"/>
            <a:ext cx="3150600" cy="4557300"/>
          </a:xfrm>
          <a:prstGeom prst="roundRect">
            <a:avLst>
              <a:gd fmla="val 9091" name="adj"/>
            </a:avLst>
          </a:prstGeom>
          <a:solidFill>
            <a:schemeClr val="dk2"/>
          </a:solidFill>
          <a:ln cap="flat" cmpd="sng" w="19050">
            <a:solidFill>
              <a:srgbClr val="1B211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p1"/>
          <p:cNvSpPr txBox="1"/>
          <p:nvPr>
            <p:ph type="title"/>
          </p:nvPr>
        </p:nvSpPr>
        <p:spPr>
          <a:xfrm>
            <a:off x="283250" y="1196824"/>
            <a:ext cx="5526900" cy="194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5000"/>
              <a:t>XÂY DỰNG TẬP DỮ LIỆU NHẬN DIỆN RAU CỦ</a:t>
            </a:r>
            <a:endParaRPr sz="5000"/>
          </a:p>
        </p:txBody>
      </p:sp>
      <p:cxnSp>
        <p:nvCxnSpPr>
          <p:cNvPr id="241" name="Google Shape;241;p1"/>
          <p:cNvCxnSpPr/>
          <p:nvPr/>
        </p:nvCxnSpPr>
        <p:spPr>
          <a:xfrm>
            <a:off x="283250" y="3288900"/>
            <a:ext cx="41796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42" name="Google Shape;242;p1"/>
          <p:cNvSpPr txBox="1"/>
          <p:nvPr>
            <p:ph idx="1" type="subTitle"/>
          </p:nvPr>
        </p:nvSpPr>
        <p:spPr>
          <a:xfrm flipH="1">
            <a:off x="5807074" y="539917"/>
            <a:ext cx="2832300" cy="9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/>
              <a:t>Môn: DS103 </a:t>
            </a:r>
            <a:endParaRPr b="1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/>
              <a:t>Thu thập và tiền xử lý dữ liệu</a:t>
            </a:r>
            <a:endParaRPr b="1"/>
          </a:p>
        </p:txBody>
      </p:sp>
      <p:sp>
        <p:nvSpPr>
          <p:cNvPr id="243" name="Google Shape;243;p1"/>
          <p:cNvSpPr txBox="1"/>
          <p:nvPr/>
        </p:nvSpPr>
        <p:spPr>
          <a:xfrm>
            <a:off x="2916250" y="3516875"/>
            <a:ext cx="2527800" cy="65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" sz="3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NHÓM 9</a:t>
            </a:r>
            <a:endParaRPr b="0" i="0" sz="30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4" name="Google Shape;244;p1"/>
          <p:cNvSpPr txBox="1"/>
          <p:nvPr>
            <p:ph idx="1" type="subTitle"/>
          </p:nvPr>
        </p:nvSpPr>
        <p:spPr>
          <a:xfrm flipH="1">
            <a:off x="5647925" y="1492702"/>
            <a:ext cx="3150600" cy="9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/>
              <a:t>GVHD: </a:t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/>
              <a:t>Nguyễn Gia Tuấn Anh</a:t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/>
              <a:t>Lưu Thanh Sơn</a:t>
            </a:r>
            <a:endParaRPr sz="15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5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5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500"/>
          </a:p>
        </p:txBody>
      </p:sp>
      <p:sp>
        <p:nvSpPr>
          <p:cNvPr id="245" name="Google Shape;245;p1"/>
          <p:cNvSpPr txBox="1"/>
          <p:nvPr>
            <p:ph idx="1" type="subTitle"/>
          </p:nvPr>
        </p:nvSpPr>
        <p:spPr>
          <a:xfrm flipH="1">
            <a:off x="5647925" y="2587284"/>
            <a:ext cx="3150600" cy="16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/>
              <a:t>SVTH: </a:t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50"/>
              <a:t>Đặng Thị Thúy Hồng- 20520523</a:t>
            </a:r>
            <a:endParaRPr sz="145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/>
              <a:t>Nguyễn Thị Nguyệt - 20521689</a:t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/>
              <a:t>Ngô Thị Phúc - 20521765</a:t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50"/>
              <a:t>Nguyễn Thiện Thuật - 20521998</a:t>
            </a:r>
            <a:endParaRPr sz="14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500"/>
          </a:p>
        </p:txBody>
      </p:sp>
      <p:grpSp>
        <p:nvGrpSpPr>
          <p:cNvPr id="246" name="Google Shape;246;p1"/>
          <p:cNvGrpSpPr/>
          <p:nvPr/>
        </p:nvGrpSpPr>
        <p:grpSpPr>
          <a:xfrm>
            <a:off x="8311900" y="227047"/>
            <a:ext cx="327600" cy="327600"/>
            <a:chOff x="9379775" y="1529850"/>
            <a:chExt cx="327600" cy="327600"/>
          </a:xfrm>
        </p:grpSpPr>
        <p:sp>
          <p:nvSpPr>
            <p:cNvPr id="247" name="Google Shape;247;p1"/>
            <p:cNvSpPr/>
            <p:nvPr/>
          </p:nvSpPr>
          <p:spPr>
            <a:xfrm>
              <a:off x="9379775" y="1529850"/>
              <a:ext cx="327600" cy="327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248;p1"/>
            <p:cNvSpPr/>
            <p:nvPr/>
          </p:nvSpPr>
          <p:spPr>
            <a:xfrm>
              <a:off x="9452138" y="1602213"/>
              <a:ext cx="182870" cy="182867"/>
            </a:xfrm>
            <a:custGeom>
              <a:rect b="b" l="l" r="r" t="t"/>
              <a:pathLst>
                <a:path extrusionOk="0" h="10285" w="10304">
                  <a:moveTo>
                    <a:pt x="574" y="0"/>
                  </a:moveTo>
                  <a:lnTo>
                    <a:pt x="0" y="555"/>
                  </a:lnTo>
                  <a:lnTo>
                    <a:pt x="4569" y="5124"/>
                  </a:lnTo>
                  <a:lnTo>
                    <a:pt x="0" y="9730"/>
                  </a:lnTo>
                  <a:lnTo>
                    <a:pt x="574" y="10285"/>
                  </a:lnTo>
                  <a:lnTo>
                    <a:pt x="5161" y="5697"/>
                  </a:lnTo>
                  <a:lnTo>
                    <a:pt x="9730" y="10285"/>
                  </a:lnTo>
                  <a:lnTo>
                    <a:pt x="10303" y="9730"/>
                  </a:lnTo>
                  <a:lnTo>
                    <a:pt x="5735" y="5124"/>
                  </a:lnTo>
                  <a:lnTo>
                    <a:pt x="10303" y="555"/>
                  </a:lnTo>
                  <a:lnTo>
                    <a:pt x="9730" y="0"/>
                  </a:lnTo>
                  <a:lnTo>
                    <a:pt x="5161" y="4569"/>
                  </a:lnTo>
                  <a:lnTo>
                    <a:pt x="5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49" name="Google Shape;249;p1"/>
          <p:cNvGrpSpPr/>
          <p:nvPr/>
        </p:nvGrpSpPr>
        <p:grpSpPr>
          <a:xfrm>
            <a:off x="5810150" y="4231140"/>
            <a:ext cx="327600" cy="327600"/>
            <a:chOff x="5471550" y="4685975"/>
            <a:chExt cx="327600" cy="327600"/>
          </a:xfrm>
        </p:grpSpPr>
        <p:sp>
          <p:nvSpPr>
            <p:cNvPr id="250" name="Google Shape;250;p1"/>
            <p:cNvSpPr/>
            <p:nvPr/>
          </p:nvSpPr>
          <p:spPr>
            <a:xfrm>
              <a:off x="5471550" y="4685975"/>
              <a:ext cx="327600" cy="327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251;p1"/>
            <p:cNvSpPr/>
            <p:nvPr/>
          </p:nvSpPr>
          <p:spPr>
            <a:xfrm>
              <a:off x="5528675" y="4758329"/>
              <a:ext cx="213351" cy="182891"/>
            </a:xfrm>
            <a:custGeom>
              <a:rect b="b" l="l" r="r" t="t"/>
              <a:pathLst>
                <a:path extrusionOk="0" h="8861" w="10323">
                  <a:moveTo>
                    <a:pt x="4440" y="1"/>
                  </a:moveTo>
                  <a:lnTo>
                    <a:pt x="1" y="4421"/>
                  </a:lnTo>
                  <a:lnTo>
                    <a:pt x="4440" y="8861"/>
                  </a:lnTo>
                  <a:lnTo>
                    <a:pt x="4995" y="8287"/>
                  </a:lnTo>
                  <a:lnTo>
                    <a:pt x="1555" y="4828"/>
                  </a:lnTo>
                  <a:lnTo>
                    <a:pt x="10323" y="4828"/>
                  </a:lnTo>
                  <a:lnTo>
                    <a:pt x="10323" y="4033"/>
                  </a:lnTo>
                  <a:lnTo>
                    <a:pt x="1555" y="4033"/>
                  </a:lnTo>
                  <a:lnTo>
                    <a:pt x="4995" y="556"/>
                  </a:lnTo>
                  <a:lnTo>
                    <a:pt x="44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9" name="Google Shape;399;p10"/>
          <p:cNvGrpSpPr/>
          <p:nvPr/>
        </p:nvGrpSpPr>
        <p:grpSpPr>
          <a:xfrm>
            <a:off x="4657952" y="757484"/>
            <a:ext cx="3366554" cy="1585030"/>
            <a:chOff x="1528625" y="1090775"/>
            <a:chExt cx="6086700" cy="3326400"/>
          </a:xfrm>
        </p:grpSpPr>
        <p:sp>
          <p:nvSpPr>
            <p:cNvPr id="400" name="Google Shape;400;p10"/>
            <p:cNvSpPr/>
            <p:nvPr/>
          </p:nvSpPr>
          <p:spPr>
            <a:xfrm>
              <a:off x="1528625" y="1090775"/>
              <a:ext cx="6086700" cy="3326400"/>
            </a:xfrm>
            <a:prstGeom prst="roundRect">
              <a:avLst>
                <a:gd fmla="val 5555" name="adj"/>
              </a:avLst>
            </a:prstGeom>
            <a:solidFill>
              <a:schemeClr val="dk2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01" name="Google Shape;401;p10"/>
            <p:cNvCxnSpPr/>
            <p:nvPr/>
          </p:nvCxnSpPr>
          <p:spPr>
            <a:xfrm>
              <a:off x="1539175" y="1687240"/>
              <a:ext cx="60750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402" name="Google Shape;402;p10"/>
          <p:cNvGrpSpPr/>
          <p:nvPr/>
        </p:nvGrpSpPr>
        <p:grpSpPr>
          <a:xfrm flipH="1" rot="10800000">
            <a:off x="4756949" y="812388"/>
            <a:ext cx="262440" cy="192956"/>
            <a:chOff x="9379775" y="1529850"/>
            <a:chExt cx="327600" cy="327600"/>
          </a:xfrm>
        </p:grpSpPr>
        <p:sp>
          <p:nvSpPr>
            <p:cNvPr id="403" name="Google Shape;403;p10"/>
            <p:cNvSpPr/>
            <p:nvPr/>
          </p:nvSpPr>
          <p:spPr>
            <a:xfrm>
              <a:off x="9379775" y="1529850"/>
              <a:ext cx="327600" cy="327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" name="Google Shape;404;p10"/>
            <p:cNvSpPr/>
            <p:nvPr/>
          </p:nvSpPr>
          <p:spPr>
            <a:xfrm>
              <a:off x="9452138" y="1602213"/>
              <a:ext cx="182870" cy="182867"/>
            </a:xfrm>
            <a:custGeom>
              <a:rect b="b" l="l" r="r" t="t"/>
              <a:pathLst>
                <a:path extrusionOk="0" h="10285" w="10304">
                  <a:moveTo>
                    <a:pt x="574" y="0"/>
                  </a:moveTo>
                  <a:lnTo>
                    <a:pt x="0" y="555"/>
                  </a:lnTo>
                  <a:lnTo>
                    <a:pt x="4569" y="5124"/>
                  </a:lnTo>
                  <a:lnTo>
                    <a:pt x="0" y="9730"/>
                  </a:lnTo>
                  <a:lnTo>
                    <a:pt x="574" y="10285"/>
                  </a:lnTo>
                  <a:lnTo>
                    <a:pt x="5161" y="5697"/>
                  </a:lnTo>
                  <a:lnTo>
                    <a:pt x="9730" y="10285"/>
                  </a:lnTo>
                  <a:lnTo>
                    <a:pt x="10303" y="9730"/>
                  </a:lnTo>
                  <a:lnTo>
                    <a:pt x="5735" y="5124"/>
                  </a:lnTo>
                  <a:lnTo>
                    <a:pt x="10303" y="555"/>
                  </a:lnTo>
                  <a:lnTo>
                    <a:pt x="9730" y="0"/>
                  </a:lnTo>
                  <a:lnTo>
                    <a:pt x="5161" y="4569"/>
                  </a:lnTo>
                  <a:lnTo>
                    <a:pt x="5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05" name="Google Shape;405;p10"/>
          <p:cNvGrpSpPr/>
          <p:nvPr/>
        </p:nvGrpSpPr>
        <p:grpSpPr>
          <a:xfrm>
            <a:off x="7708882" y="812394"/>
            <a:ext cx="204062" cy="192956"/>
            <a:chOff x="5471550" y="4685975"/>
            <a:chExt cx="327600" cy="327600"/>
          </a:xfrm>
        </p:grpSpPr>
        <p:sp>
          <p:nvSpPr>
            <p:cNvPr id="406" name="Google Shape;406;p10"/>
            <p:cNvSpPr/>
            <p:nvPr/>
          </p:nvSpPr>
          <p:spPr>
            <a:xfrm>
              <a:off x="5471550" y="4685975"/>
              <a:ext cx="327600" cy="327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" name="Google Shape;407;p10"/>
            <p:cNvSpPr/>
            <p:nvPr/>
          </p:nvSpPr>
          <p:spPr>
            <a:xfrm>
              <a:off x="5528675" y="4758329"/>
              <a:ext cx="213351" cy="182891"/>
            </a:xfrm>
            <a:custGeom>
              <a:rect b="b" l="l" r="r" t="t"/>
              <a:pathLst>
                <a:path extrusionOk="0" h="8861" w="10323">
                  <a:moveTo>
                    <a:pt x="4440" y="1"/>
                  </a:moveTo>
                  <a:lnTo>
                    <a:pt x="1" y="4421"/>
                  </a:lnTo>
                  <a:lnTo>
                    <a:pt x="4440" y="8861"/>
                  </a:lnTo>
                  <a:lnTo>
                    <a:pt x="4995" y="8287"/>
                  </a:lnTo>
                  <a:lnTo>
                    <a:pt x="1555" y="4828"/>
                  </a:lnTo>
                  <a:lnTo>
                    <a:pt x="10323" y="4828"/>
                  </a:lnTo>
                  <a:lnTo>
                    <a:pt x="10323" y="4033"/>
                  </a:lnTo>
                  <a:lnTo>
                    <a:pt x="1555" y="4033"/>
                  </a:lnTo>
                  <a:lnTo>
                    <a:pt x="4995" y="556"/>
                  </a:lnTo>
                  <a:lnTo>
                    <a:pt x="44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408" name="Google Shape;408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3275" y="0"/>
            <a:ext cx="3927941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47225" y="1772488"/>
            <a:ext cx="1323975" cy="19050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Google Shape;410;p10"/>
          <p:cNvSpPr txBox="1"/>
          <p:nvPr>
            <p:ph type="title"/>
          </p:nvPr>
        </p:nvSpPr>
        <p:spPr>
          <a:xfrm>
            <a:off x="5160150" y="2439875"/>
            <a:ext cx="3446400" cy="18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en" sz="1400">
                <a:latin typeface="Merriweather"/>
                <a:ea typeface="Merriweather"/>
                <a:cs typeface="Merriweather"/>
                <a:sym typeface="Merriweather"/>
              </a:rPr>
              <a:t>Trong đó:</a:t>
            </a:r>
            <a:endParaRPr b="0" sz="14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en" sz="1400">
                <a:latin typeface="Merriweather"/>
                <a:ea typeface="Merriweather"/>
                <a:cs typeface="Merriweather"/>
                <a:sym typeface="Merriweather"/>
              </a:rPr>
              <a:t>- Am là hệ số tương quan giữa đồng thuận kỳ vọng và đồng thuận thực tế</a:t>
            </a:r>
            <a:endParaRPr b="0" sz="14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en" sz="1400">
                <a:latin typeface="Merriweather"/>
                <a:ea typeface="Merriweather"/>
                <a:cs typeface="Merriweather"/>
                <a:sym typeface="Merriweather"/>
              </a:rPr>
              <a:t>- P0 là mức độ đồng thuận thực tế</a:t>
            </a:r>
            <a:endParaRPr b="0" sz="14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en" sz="1400">
                <a:latin typeface="Merriweather"/>
                <a:ea typeface="Merriweather"/>
                <a:cs typeface="Merriweather"/>
                <a:sym typeface="Merriweather"/>
              </a:rPr>
              <a:t>- Pe là mức độ đồng thuận kỳ vọng</a:t>
            </a:r>
            <a:endParaRPr b="0" sz="14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</a:pPr>
            <a:r>
              <a:t/>
            </a:r>
            <a:endParaRPr b="0" sz="19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411" name="Google Shape;411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019400" y="812408"/>
            <a:ext cx="2679575" cy="17553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p1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flipH="1" rot="10800000">
            <a:off x="3061488" y="3525963"/>
            <a:ext cx="1695450" cy="19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11"/>
          <p:cNvSpPr txBox="1"/>
          <p:nvPr>
            <p:ph type="title"/>
          </p:nvPr>
        </p:nvSpPr>
        <p:spPr>
          <a:xfrm>
            <a:off x="713225" y="683075"/>
            <a:ext cx="7717500" cy="57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2.4 Đánh giá dữ liệu đã gán nhãn</a:t>
            </a:r>
            <a:endParaRPr/>
          </a:p>
        </p:txBody>
      </p:sp>
      <p:grpSp>
        <p:nvGrpSpPr>
          <p:cNvPr id="418" name="Google Shape;418;p11"/>
          <p:cNvGrpSpPr/>
          <p:nvPr/>
        </p:nvGrpSpPr>
        <p:grpSpPr>
          <a:xfrm>
            <a:off x="8430775" y="637525"/>
            <a:ext cx="327600" cy="327600"/>
            <a:chOff x="9379775" y="1529850"/>
            <a:chExt cx="327600" cy="327600"/>
          </a:xfrm>
        </p:grpSpPr>
        <p:sp>
          <p:nvSpPr>
            <p:cNvPr id="419" name="Google Shape;419;p11"/>
            <p:cNvSpPr/>
            <p:nvPr/>
          </p:nvSpPr>
          <p:spPr>
            <a:xfrm>
              <a:off x="9379775" y="1529850"/>
              <a:ext cx="327600" cy="327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" name="Google Shape;420;p11"/>
            <p:cNvSpPr/>
            <p:nvPr/>
          </p:nvSpPr>
          <p:spPr>
            <a:xfrm>
              <a:off x="9452138" y="1602213"/>
              <a:ext cx="182870" cy="182867"/>
            </a:xfrm>
            <a:custGeom>
              <a:rect b="b" l="l" r="r" t="t"/>
              <a:pathLst>
                <a:path extrusionOk="0" h="10285" w="10304">
                  <a:moveTo>
                    <a:pt x="574" y="0"/>
                  </a:moveTo>
                  <a:lnTo>
                    <a:pt x="0" y="555"/>
                  </a:lnTo>
                  <a:lnTo>
                    <a:pt x="4569" y="5124"/>
                  </a:lnTo>
                  <a:lnTo>
                    <a:pt x="0" y="9730"/>
                  </a:lnTo>
                  <a:lnTo>
                    <a:pt x="574" y="10285"/>
                  </a:lnTo>
                  <a:lnTo>
                    <a:pt x="5161" y="5697"/>
                  </a:lnTo>
                  <a:lnTo>
                    <a:pt x="9730" y="10285"/>
                  </a:lnTo>
                  <a:lnTo>
                    <a:pt x="10303" y="9730"/>
                  </a:lnTo>
                  <a:lnTo>
                    <a:pt x="5735" y="5124"/>
                  </a:lnTo>
                  <a:lnTo>
                    <a:pt x="10303" y="555"/>
                  </a:lnTo>
                  <a:lnTo>
                    <a:pt x="9730" y="0"/>
                  </a:lnTo>
                  <a:lnTo>
                    <a:pt x="5161" y="4569"/>
                  </a:lnTo>
                  <a:lnTo>
                    <a:pt x="57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421" name="Google Shape;421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45000" y="1464875"/>
            <a:ext cx="5317024" cy="30939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12"/>
          <p:cNvSpPr txBox="1"/>
          <p:nvPr>
            <p:ph type="title"/>
          </p:nvPr>
        </p:nvSpPr>
        <p:spPr>
          <a:xfrm>
            <a:off x="2578650" y="1629700"/>
            <a:ext cx="3986700" cy="84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</a:pPr>
            <a:r>
              <a:rPr lang="en" sz="9700"/>
              <a:t>03</a:t>
            </a:r>
            <a:endParaRPr sz="9700"/>
          </a:p>
        </p:txBody>
      </p:sp>
      <p:sp>
        <p:nvSpPr>
          <p:cNvPr id="427" name="Google Shape;427;p12"/>
          <p:cNvSpPr txBox="1"/>
          <p:nvPr>
            <p:ph idx="2" type="title"/>
          </p:nvPr>
        </p:nvSpPr>
        <p:spPr>
          <a:xfrm>
            <a:off x="1539000" y="2987125"/>
            <a:ext cx="6066000" cy="120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4700"/>
              <a:t>ĐỀ XUẤT PHƯƠNG PHÁP MÁY HỌC</a:t>
            </a:r>
            <a:endParaRPr sz="4700"/>
          </a:p>
        </p:txBody>
      </p:sp>
      <p:grpSp>
        <p:nvGrpSpPr>
          <p:cNvPr id="428" name="Google Shape;428;p12"/>
          <p:cNvGrpSpPr/>
          <p:nvPr/>
        </p:nvGrpSpPr>
        <p:grpSpPr>
          <a:xfrm>
            <a:off x="8422125" y="298550"/>
            <a:ext cx="327600" cy="327600"/>
            <a:chOff x="9379775" y="1529850"/>
            <a:chExt cx="327600" cy="327600"/>
          </a:xfrm>
        </p:grpSpPr>
        <p:sp>
          <p:nvSpPr>
            <p:cNvPr id="429" name="Google Shape;429;p12"/>
            <p:cNvSpPr/>
            <p:nvPr/>
          </p:nvSpPr>
          <p:spPr>
            <a:xfrm>
              <a:off x="9379775" y="1529850"/>
              <a:ext cx="327600" cy="327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" name="Google Shape;430;p12"/>
            <p:cNvSpPr/>
            <p:nvPr/>
          </p:nvSpPr>
          <p:spPr>
            <a:xfrm>
              <a:off x="9452138" y="1602213"/>
              <a:ext cx="182870" cy="182867"/>
            </a:xfrm>
            <a:custGeom>
              <a:rect b="b" l="l" r="r" t="t"/>
              <a:pathLst>
                <a:path extrusionOk="0" h="10285" w="10304">
                  <a:moveTo>
                    <a:pt x="574" y="0"/>
                  </a:moveTo>
                  <a:lnTo>
                    <a:pt x="0" y="555"/>
                  </a:lnTo>
                  <a:lnTo>
                    <a:pt x="4569" y="5124"/>
                  </a:lnTo>
                  <a:lnTo>
                    <a:pt x="0" y="9730"/>
                  </a:lnTo>
                  <a:lnTo>
                    <a:pt x="574" y="10285"/>
                  </a:lnTo>
                  <a:lnTo>
                    <a:pt x="5161" y="5697"/>
                  </a:lnTo>
                  <a:lnTo>
                    <a:pt x="9730" y="10285"/>
                  </a:lnTo>
                  <a:lnTo>
                    <a:pt x="10303" y="9730"/>
                  </a:lnTo>
                  <a:lnTo>
                    <a:pt x="5735" y="5124"/>
                  </a:lnTo>
                  <a:lnTo>
                    <a:pt x="10303" y="555"/>
                  </a:lnTo>
                  <a:lnTo>
                    <a:pt x="9730" y="0"/>
                  </a:lnTo>
                  <a:lnTo>
                    <a:pt x="5161" y="4569"/>
                  </a:lnTo>
                  <a:lnTo>
                    <a:pt x="57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" sz="1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31" name="Google Shape;431;p12"/>
          <p:cNvGrpSpPr/>
          <p:nvPr/>
        </p:nvGrpSpPr>
        <p:grpSpPr>
          <a:xfrm>
            <a:off x="394125" y="298550"/>
            <a:ext cx="327600" cy="327600"/>
            <a:chOff x="5471550" y="4685975"/>
            <a:chExt cx="327600" cy="327600"/>
          </a:xfrm>
        </p:grpSpPr>
        <p:sp>
          <p:nvSpPr>
            <p:cNvPr id="432" name="Google Shape;432;p12"/>
            <p:cNvSpPr/>
            <p:nvPr/>
          </p:nvSpPr>
          <p:spPr>
            <a:xfrm>
              <a:off x="5471550" y="4685975"/>
              <a:ext cx="327600" cy="327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" name="Google Shape;433;p12"/>
            <p:cNvSpPr/>
            <p:nvPr/>
          </p:nvSpPr>
          <p:spPr>
            <a:xfrm>
              <a:off x="5528675" y="4758329"/>
              <a:ext cx="213351" cy="182891"/>
            </a:xfrm>
            <a:custGeom>
              <a:rect b="b" l="l" r="r" t="t"/>
              <a:pathLst>
                <a:path extrusionOk="0" h="8861" w="10323">
                  <a:moveTo>
                    <a:pt x="4440" y="1"/>
                  </a:moveTo>
                  <a:lnTo>
                    <a:pt x="1" y="4421"/>
                  </a:lnTo>
                  <a:lnTo>
                    <a:pt x="4440" y="8861"/>
                  </a:lnTo>
                  <a:lnTo>
                    <a:pt x="4995" y="8287"/>
                  </a:lnTo>
                  <a:lnTo>
                    <a:pt x="1555" y="4828"/>
                  </a:lnTo>
                  <a:lnTo>
                    <a:pt x="10323" y="4828"/>
                  </a:lnTo>
                  <a:lnTo>
                    <a:pt x="10323" y="4033"/>
                  </a:lnTo>
                  <a:lnTo>
                    <a:pt x="1555" y="4033"/>
                  </a:lnTo>
                  <a:lnTo>
                    <a:pt x="4995" y="556"/>
                  </a:lnTo>
                  <a:lnTo>
                    <a:pt x="444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34" name="Google Shape;434;p12"/>
          <p:cNvSpPr/>
          <p:nvPr/>
        </p:nvSpPr>
        <p:spPr>
          <a:xfrm>
            <a:off x="7194463" y="1266738"/>
            <a:ext cx="257600" cy="133225"/>
          </a:xfrm>
          <a:custGeom>
            <a:rect b="b" l="l" r="r" t="t"/>
            <a:pathLst>
              <a:path extrusionOk="0" h="5329" w="10304">
                <a:moveTo>
                  <a:pt x="5549" y="815"/>
                </a:moveTo>
                <a:lnTo>
                  <a:pt x="4958" y="1388"/>
                </a:lnTo>
                <a:cubicBezTo>
                  <a:pt x="4847" y="1185"/>
                  <a:pt x="4717" y="981"/>
                  <a:pt x="4551" y="815"/>
                </a:cubicBezTo>
                <a:close/>
                <a:moveTo>
                  <a:pt x="7806" y="815"/>
                </a:moveTo>
                <a:lnTo>
                  <a:pt x="5180" y="3441"/>
                </a:lnTo>
                <a:cubicBezTo>
                  <a:pt x="5235" y="3182"/>
                  <a:pt x="5291" y="2942"/>
                  <a:pt x="5291" y="2665"/>
                </a:cubicBezTo>
                <a:cubicBezTo>
                  <a:pt x="5309" y="2517"/>
                  <a:pt x="5291" y="2369"/>
                  <a:pt x="5272" y="2221"/>
                </a:cubicBezTo>
                <a:lnTo>
                  <a:pt x="6678" y="815"/>
                </a:lnTo>
                <a:close/>
                <a:moveTo>
                  <a:pt x="2645" y="815"/>
                </a:moveTo>
                <a:cubicBezTo>
                  <a:pt x="3663" y="815"/>
                  <a:pt x="4495" y="1647"/>
                  <a:pt x="4495" y="2665"/>
                </a:cubicBezTo>
                <a:cubicBezTo>
                  <a:pt x="4495" y="3682"/>
                  <a:pt x="3663" y="4514"/>
                  <a:pt x="2645" y="4514"/>
                </a:cubicBezTo>
                <a:cubicBezTo>
                  <a:pt x="1628" y="4514"/>
                  <a:pt x="796" y="3682"/>
                  <a:pt x="796" y="2665"/>
                </a:cubicBezTo>
                <a:cubicBezTo>
                  <a:pt x="796" y="1647"/>
                  <a:pt x="1628" y="815"/>
                  <a:pt x="2645" y="815"/>
                </a:cubicBezTo>
                <a:close/>
                <a:moveTo>
                  <a:pt x="8657" y="1111"/>
                </a:moveTo>
                <a:cubicBezTo>
                  <a:pt x="8898" y="1277"/>
                  <a:pt x="9083" y="1462"/>
                  <a:pt x="9249" y="1703"/>
                </a:cubicBezTo>
                <a:lnTo>
                  <a:pt x="6437" y="4514"/>
                </a:lnTo>
                <a:lnTo>
                  <a:pt x="5272" y="4514"/>
                </a:lnTo>
                <a:lnTo>
                  <a:pt x="8657" y="1111"/>
                </a:lnTo>
                <a:close/>
                <a:moveTo>
                  <a:pt x="9489" y="2572"/>
                </a:moveTo>
                <a:lnTo>
                  <a:pt x="9489" y="2665"/>
                </a:lnTo>
                <a:cubicBezTo>
                  <a:pt x="9489" y="3682"/>
                  <a:pt x="8657" y="4514"/>
                  <a:pt x="7640" y="4514"/>
                </a:cubicBezTo>
                <a:lnTo>
                  <a:pt x="7547" y="4514"/>
                </a:lnTo>
                <a:lnTo>
                  <a:pt x="9489" y="2572"/>
                </a:lnTo>
                <a:close/>
                <a:moveTo>
                  <a:pt x="2645" y="1"/>
                </a:moveTo>
                <a:cubicBezTo>
                  <a:pt x="1184" y="1"/>
                  <a:pt x="0" y="1203"/>
                  <a:pt x="0" y="2665"/>
                </a:cubicBezTo>
                <a:cubicBezTo>
                  <a:pt x="0" y="4107"/>
                  <a:pt x="1184" y="5328"/>
                  <a:pt x="2645" y="5328"/>
                </a:cubicBezTo>
                <a:lnTo>
                  <a:pt x="7640" y="5328"/>
                </a:lnTo>
                <a:cubicBezTo>
                  <a:pt x="9101" y="5328"/>
                  <a:pt x="10303" y="4107"/>
                  <a:pt x="10303" y="2665"/>
                </a:cubicBezTo>
                <a:cubicBezTo>
                  <a:pt x="10303" y="1203"/>
                  <a:pt x="9101" y="1"/>
                  <a:pt x="764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13"/>
          <p:cNvSpPr txBox="1"/>
          <p:nvPr>
            <p:ph type="title"/>
          </p:nvPr>
        </p:nvSpPr>
        <p:spPr>
          <a:xfrm>
            <a:off x="713225" y="683075"/>
            <a:ext cx="7717500" cy="57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3.1. MÔ HÌNH ĐƯỢC ĐỀ XUẤT</a:t>
            </a:r>
            <a:endParaRPr/>
          </a:p>
        </p:txBody>
      </p:sp>
      <p:grpSp>
        <p:nvGrpSpPr>
          <p:cNvPr id="440" name="Google Shape;440;p13"/>
          <p:cNvGrpSpPr/>
          <p:nvPr/>
        </p:nvGrpSpPr>
        <p:grpSpPr>
          <a:xfrm>
            <a:off x="8430775" y="637525"/>
            <a:ext cx="327600" cy="327600"/>
            <a:chOff x="9379775" y="1529850"/>
            <a:chExt cx="327600" cy="327600"/>
          </a:xfrm>
        </p:grpSpPr>
        <p:sp>
          <p:nvSpPr>
            <p:cNvPr id="441" name="Google Shape;441;p13"/>
            <p:cNvSpPr/>
            <p:nvPr/>
          </p:nvSpPr>
          <p:spPr>
            <a:xfrm>
              <a:off x="9379775" y="1529850"/>
              <a:ext cx="327600" cy="327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" name="Google Shape;442;p13"/>
            <p:cNvSpPr/>
            <p:nvPr/>
          </p:nvSpPr>
          <p:spPr>
            <a:xfrm>
              <a:off x="9452138" y="1602213"/>
              <a:ext cx="182870" cy="182867"/>
            </a:xfrm>
            <a:custGeom>
              <a:rect b="b" l="l" r="r" t="t"/>
              <a:pathLst>
                <a:path extrusionOk="0" h="10285" w="10304">
                  <a:moveTo>
                    <a:pt x="574" y="0"/>
                  </a:moveTo>
                  <a:lnTo>
                    <a:pt x="0" y="555"/>
                  </a:lnTo>
                  <a:lnTo>
                    <a:pt x="4569" y="5124"/>
                  </a:lnTo>
                  <a:lnTo>
                    <a:pt x="0" y="9730"/>
                  </a:lnTo>
                  <a:lnTo>
                    <a:pt x="574" y="10285"/>
                  </a:lnTo>
                  <a:lnTo>
                    <a:pt x="5161" y="5697"/>
                  </a:lnTo>
                  <a:lnTo>
                    <a:pt x="9730" y="10285"/>
                  </a:lnTo>
                  <a:lnTo>
                    <a:pt x="10303" y="9730"/>
                  </a:lnTo>
                  <a:lnTo>
                    <a:pt x="5735" y="5124"/>
                  </a:lnTo>
                  <a:lnTo>
                    <a:pt x="10303" y="555"/>
                  </a:lnTo>
                  <a:lnTo>
                    <a:pt x="9730" y="0"/>
                  </a:lnTo>
                  <a:lnTo>
                    <a:pt x="5161" y="4569"/>
                  </a:lnTo>
                  <a:lnTo>
                    <a:pt x="5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43" name="Google Shape;443;p13"/>
          <p:cNvSpPr txBox="1"/>
          <p:nvPr>
            <p:ph idx="3" type="ctrTitle"/>
          </p:nvPr>
        </p:nvSpPr>
        <p:spPr>
          <a:xfrm>
            <a:off x="447775" y="4043725"/>
            <a:ext cx="2622600" cy="57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100"/>
              <a:t>Logistic Regression</a:t>
            </a:r>
            <a:endParaRPr/>
          </a:p>
        </p:txBody>
      </p:sp>
      <p:pic>
        <p:nvPicPr>
          <p:cNvPr id="444" name="Google Shape;444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3415" y="1510450"/>
            <a:ext cx="2471310" cy="2351975"/>
          </a:xfrm>
          <a:prstGeom prst="rect">
            <a:avLst/>
          </a:prstGeom>
          <a:noFill/>
          <a:ln>
            <a:noFill/>
          </a:ln>
        </p:spPr>
      </p:pic>
      <p:sp>
        <p:nvSpPr>
          <p:cNvPr id="445" name="Google Shape;445;p13"/>
          <p:cNvSpPr txBox="1"/>
          <p:nvPr>
            <p:ph idx="3" type="ctrTitle"/>
          </p:nvPr>
        </p:nvSpPr>
        <p:spPr>
          <a:xfrm>
            <a:off x="3260675" y="4043725"/>
            <a:ext cx="2622600" cy="57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600"/>
              <a:buNone/>
            </a:pPr>
            <a:r>
              <a:rPr lang="en" sz="2100"/>
              <a:t>Support Vector Machine (SVM)</a:t>
            </a:r>
            <a:endParaRPr/>
          </a:p>
        </p:txBody>
      </p:sp>
      <p:sp>
        <p:nvSpPr>
          <p:cNvPr id="446" name="Google Shape;446;p13"/>
          <p:cNvSpPr txBox="1"/>
          <p:nvPr>
            <p:ph idx="3" type="ctrTitle"/>
          </p:nvPr>
        </p:nvSpPr>
        <p:spPr>
          <a:xfrm>
            <a:off x="6073575" y="3981675"/>
            <a:ext cx="2622600" cy="63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600"/>
              <a:buNone/>
            </a:pPr>
            <a:r>
              <a:rPr lang="en" sz="2100"/>
              <a:t>K - Nearest Neighbors</a:t>
            </a:r>
            <a:endParaRPr/>
          </a:p>
        </p:txBody>
      </p:sp>
      <p:pic>
        <p:nvPicPr>
          <p:cNvPr id="447" name="Google Shape;447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36325" y="1510450"/>
            <a:ext cx="2471300" cy="235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8" name="Google Shape;448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111400" y="1534612"/>
            <a:ext cx="2546950" cy="2303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14"/>
          <p:cNvSpPr txBox="1"/>
          <p:nvPr>
            <p:ph type="ctrTitle"/>
          </p:nvPr>
        </p:nvSpPr>
        <p:spPr>
          <a:xfrm>
            <a:off x="461900" y="1540250"/>
            <a:ext cx="1699500" cy="5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 sz="2400"/>
              <a:t>Nền tảng:</a:t>
            </a:r>
            <a:endParaRPr sz="2400"/>
          </a:p>
        </p:txBody>
      </p:sp>
      <p:sp>
        <p:nvSpPr>
          <p:cNvPr id="454" name="Google Shape;454;p14"/>
          <p:cNvSpPr txBox="1"/>
          <p:nvPr>
            <p:ph idx="2" type="ctrTitle"/>
          </p:nvPr>
        </p:nvSpPr>
        <p:spPr>
          <a:xfrm>
            <a:off x="3850925" y="1540250"/>
            <a:ext cx="1442100" cy="5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 sz="2400"/>
              <a:t>Thư viện:</a:t>
            </a:r>
            <a:endParaRPr sz="2400"/>
          </a:p>
        </p:txBody>
      </p:sp>
      <p:sp>
        <p:nvSpPr>
          <p:cNvPr id="455" name="Google Shape;455;p14"/>
          <p:cNvSpPr txBox="1"/>
          <p:nvPr>
            <p:ph idx="4" type="title"/>
          </p:nvPr>
        </p:nvSpPr>
        <p:spPr>
          <a:xfrm>
            <a:off x="713225" y="683075"/>
            <a:ext cx="7717500" cy="57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3.2. CÔNG CỤ ĐƯỢC SỬ DỤNG</a:t>
            </a:r>
            <a:endParaRPr/>
          </a:p>
        </p:txBody>
      </p:sp>
      <p:grpSp>
        <p:nvGrpSpPr>
          <p:cNvPr id="456" name="Google Shape;456;p14"/>
          <p:cNvGrpSpPr/>
          <p:nvPr/>
        </p:nvGrpSpPr>
        <p:grpSpPr>
          <a:xfrm>
            <a:off x="8430775" y="637525"/>
            <a:ext cx="327600" cy="327600"/>
            <a:chOff x="9379775" y="1529850"/>
            <a:chExt cx="327600" cy="327600"/>
          </a:xfrm>
        </p:grpSpPr>
        <p:sp>
          <p:nvSpPr>
            <p:cNvPr id="457" name="Google Shape;457;p14"/>
            <p:cNvSpPr/>
            <p:nvPr/>
          </p:nvSpPr>
          <p:spPr>
            <a:xfrm>
              <a:off x="9379775" y="1529850"/>
              <a:ext cx="327600" cy="327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" name="Google Shape;458;p14"/>
            <p:cNvSpPr/>
            <p:nvPr/>
          </p:nvSpPr>
          <p:spPr>
            <a:xfrm>
              <a:off x="9452138" y="1602213"/>
              <a:ext cx="182870" cy="182867"/>
            </a:xfrm>
            <a:custGeom>
              <a:rect b="b" l="l" r="r" t="t"/>
              <a:pathLst>
                <a:path extrusionOk="0" h="10285" w="10304">
                  <a:moveTo>
                    <a:pt x="574" y="0"/>
                  </a:moveTo>
                  <a:lnTo>
                    <a:pt x="0" y="555"/>
                  </a:lnTo>
                  <a:lnTo>
                    <a:pt x="4569" y="5124"/>
                  </a:lnTo>
                  <a:lnTo>
                    <a:pt x="0" y="9730"/>
                  </a:lnTo>
                  <a:lnTo>
                    <a:pt x="574" y="10285"/>
                  </a:lnTo>
                  <a:lnTo>
                    <a:pt x="5161" y="5697"/>
                  </a:lnTo>
                  <a:lnTo>
                    <a:pt x="9730" y="10285"/>
                  </a:lnTo>
                  <a:lnTo>
                    <a:pt x="10303" y="9730"/>
                  </a:lnTo>
                  <a:lnTo>
                    <a:pt x="5735" y="5124"/>
                  </a:lnTo>
                  <a:lnTo>
                    <a:pt x="10303" y="555"/>
                  </a:lnTo>
                  <a:lnTo>
                    <a:pt x="9730" y="0"/>
                  </a:lnTo>
                  <a:lnTo>
                    <a:pt x="5161" y="4569"/>
                  </a:lnTo>
                  <a:lnTo>
                    <a:pt x="5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459" name="Google Shape;459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9250" y="2266025"/>
            <a:ext cx="3124350" cy="133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" name="Google Shape;460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08506" y="1341362"/>
            <a:ext cx="3346975" cy="318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15"/>
          <p:cNvSpPr txBox="1"/>
          <p:nvPr>
            <p:ph idx="3" type="title"/>
          </p:nvPr>
        </p:nvSpPr>
        <p:spPr>
          <a:xfrm>
            <a:off x="713225" y="683075"/>
            <a:ext cx="7717500" cy="57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3.3. PHƯƠNG PHÁP ĐÁNH GIÁ MÔ HÌNH</a:t>
            </a:r>
            <a:endParaRPr/>
          </a:p>
        </p:txBody>
      </p:sp>
      <p:sp>
        <p:nvSpPr>
          <p:cNvPr id="466" name="Google Shape;466;p15"/>
          <p:cNvSpPr txBox="1"/>
          <p:nvPr>
            <p:ph type="ctrTitle"/>
          </p:nvPr>
        </p:nvSpPr>
        <p:spPr>
          <a:xfrm>
            <a:off x="4373450" y="1431400"/>
            <a:ext cx="4663200" cy="57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/>
              <a:t>Sử dụng 2 độ đo F1-score và Accuracy</a:t>
            </a:r>
            <a:endParaRPr/>
          </a:p>
        </p:txBody>
      </p:sp>
      <p:pic>
        <p:nvPicPr>
          <p:cNvPr id="467" name="Google Shape;467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5350" y="1507788"/>
            <a:ext cx="4128101" cy="3486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468" name="Google Shape;468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08650" y="2002000"/>
            <a:ext cx="2960925" cy="92217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9" name="Google Shape;469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08650" y="3985225"/>
            <a:ext cx="3200499" cy="100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0" name="Google Shape;470;p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887872" y="2924175"/>
            <a:ext cx="2442066" cy="100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16"/>
          <p:cNvSpPr txBox="1"/>
          <p:nvPr>
            <p:ph type="title"/>
          </p:nvPr>
        </p:nvSpPr>
        <p:spPr>
          <a:xfrm>
            <a:off x="2578650" y="1629700"/>
            <a:ext cx="3986700" cy="84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</a:pPr>
            <a:r>
              <a:rPr lang="en" sz="9700"/>
              <a:t>04</a:t>
            </a:r>
            <a:endParaRPr sz="9700"/>
          </a:p>
        </p:txBody>
      </p:sp>
      <p:sp>
        <p:nvSpPr>
          <p:cNvPr id="476" name="Google Shape;476;p16"/>
          <p:cNvSpPr txBox="1"/>
          <p:nvPr>
            <p:ph idx="2" type="title"/>
          </p:nvPr>
        </p:nvSpPr>
        <p:spPr>
          <a:xfrm>
            <a:off x="2478800" y="2937550"/>
            <a:ext cx="4313100" cy="904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4800"/>
              <a:t>KẾT LUẬN</a:t>
            </a:r>
            <a:endParaRPr sz="4800"/>
          </a:p>
        </p:txBody>
      </p:sp>
      <p:grpSp>
        <p:nvGrpSpPr>
          <p:cNvPr id="477" name="Google Shape;477;p16"/>
          <p:cNvGrpSpPr/>
          <p:nvPr/>
        </p:nvGrpSpPr>
        <p:grpSpPr>
          <a:xfrm>
            <a:off x="8422125" y="298550"/>
            <a:ext cx="327600" cy="327600"/>
            <a:chOff x="9379775" y="1529850"/>
            <a:chExt cx="327600" cy="327600"/>
          </a:xfrm>
        </p:grpSpPr>
        <p:sp>
          <p:nvSpPr>
            <p:cNvPr id="478" name="Google Shape;478;p16"/>
            <p:cNvSpPr/>
            <p:nvPr/>
          </p:nvSpPr>
          <p:spPr>
            <a:xfrm>
              <a:off x="9379775" y="1529850"/>
              <a:ext cx="327600" cy="327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" name="Google Shape;479;p16"/>
            <p:cNvSpPr/>
            <p:nvPr/>
          </p:nvSpPr>
          <p:spPr>
            <a:xfrm>
              <a:off x="9452138" y="1602213"/>
              <a:ext cx="182870" cy="182867"/>
            </a:xfrm>
            <a:custGeom>
              <a:rect b="b" l="l" r="r" t="t"/>
              <a:pathLst>
                <a:path extrusionOk="0" h="10285" w="10304">
                  <a:moveTo>
                    <a:pt x="574" y="0"/>
                  </a:moveTo>
                  <a:lnTo>
                    <a:pt x="0" y="555"/>
                  </a:lnTo>
                  <a:lnTo>
                    <a:pt x="4569" y="5124"/>
                  </a:lnTo>
                  <a:lnTo>
                    <a:pt x="0" y="9730"/>
                  </a:lnTo>
                  <a:lnTo>
                    <a:pt x="574" y="10285"/>
                  </a:lnTo>
                  <a:lnTo>
                    <a:pt x="5161" y="5697"/>
                  </a:lnTo>
                  <a:lnTo>
                    <a:pt x="9730" y="10285"/>
                  </a:lnTo>
                  <a:lnTo>
                    <a:pt x="10303" y="9730"/>
                  </a:lnTo>
                  <a:lnTo>
                    <a:pt x="5735" y="5124"/>
                  </a:lnTo>
                  <a:lnTo>
                    <a:pt x="10303" y="555"/>
                  </a:lnTo>
                  <a:lnTo>
                    <a:pt x="9730" y="0"/>
                  </a:lnTo>
                  <a:lnTo>
                    <a:pt x="5161" y="4569"/>
                  </a:lnTo>
                  <a:lnTo>
                    <a:pt x="57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" sz="1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80" name="Google Shape;480;p16"/>
          <p:cNvGrpSpPr/>
          <p:nvPr/>
        </p:nvGrpSpPr>
        <p:grpSpPr>
          <a:xfrm>
            <a:off x="394125" y="298550"/>
            <a:ext cx="327600" cy="327600"/>
            <a:chOff x="5471550" y="4685975"/>
            <a:chExt cx="327600" cy="327600"/>
          </a:xfrm>
        </p:grpSpPr>
        <p:sp>
          <p:nvSpPr>
            <p:cNvPr id="481" name="Google Shape;481;p16"/>
            <p:cNvSpPr/>
            <p:nvPr/>
          </p:nvSpPr>
          <p:spPr>
            <a:xfrm>
              <a:off x="5471550" y="4685975"/>
              <a:ext cx="327600" cy="327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" name="Google Shape;482;p16"/>
            <p:cNvSpPr/>
            <p:nvPr/>
          </p:nvSpPr>
          <p:spPr>
            <a:xfrm>
              <a:off x="5528675" y="4758329"/>
              <a:ext cx="213351" cy="182891"/>
            </a:xfrm>
            <a:custGeom>
              <a:rect b="b" l="l" r="r" t="t"/>
              <a:pathLst>
                <a:path extrusionOk="0" h="8861" w="10323">
                  <a:moveTo>
                    <a:pt x="4440" y="1"/>
                  </a:moveTo>
                  <a:lnTo>
                    <a:pt x="1" y="4421"/>
                  </a:lnTo>
                  <a:lnTo>
                    <a:pt x="4440" y="8861"/>
                  </a:lnTo>
                  <a:lnTo>
                    <a:pt x="4995" y="8287"/>
                  </a:lnTo>
                  <a:lnTo>
                    <a:pt x="1555" y="4828"/>
                  </a:lnTo>
                  <a:lnTo>
                    <a:pt x="10323" y="4828"/>
                  </a:lnTo>
                  <a:lnTo>
                    <a:pt x="10323" y="4033"/>
                  </a:lnTo>
                  <a:lnTo>
                    <a:pt x="1555" y="4033"/>
                  </a:lnTo>
                  <a:lnTo>
                    <a:pt x="4995" y="556"/>
                  </a:lnTo>
                  <a:lnTo>
                    <a:pt x="444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83" name="Google Shape;483;p16"/>
          <p:cNvSpPr/>
          <p:nvPr/>
        </p:nvSpPr>
        <p:spPr>
          <a:xfrm>
            <a:off x="7194463" y="1266738"/>
            <a:ext cx="257600" cy="133225"/>
          </a:xfrm>
          <a:custGeom>
            <a:rect b="b" l="l" r="r" t="t"/>
            <a:pathLst>
              <a:path extrusionOk="0" h="5329" w="10304">
                <a:moveTo>
                  <a:pt x="5549" y="815"/>
                </a:moveTo>
                <a:lnTo>
                  <a:pt x="4958" y="1388"/>
                </a:lnTo>
                <a:cubicBezTo>
                  <a:pt x="4847" y="1185"/>
                  <a:pt x="4717" y="981"/>
                  <a:pt x="4551" y="815"/>
                </a:cubicBezTo>
                <a:close/>
                <a:moveTo>
                  <a:pt x="7806" y="815"/>
                </a:moveTo>
                <a:lnTo>
                  <a:pt x="5180" y="3441"/>
                </a:lnTo>
                <a:cubicBezTo>
                  <a:pt x="5235" y="3182"/>
                  <a:pt x="5291" y="2942"/>
                  <a:pt x="5291" y="2665"/>
                </a:cubicBezTo>
                <a:cubicBezTo>
                  <a:pt x="5309" y="2517"/>
                  <a:pt x="5291" y="2369"/>
                  <a:pt x="5272" y="2221"/>
                </a:cubicBezTo>
                <a:lnTo>
                  <a:pt x="6678" y="815"/>
                </a:lnTo>
                <a:close/>
                <a:moveTo>
                  <a:pt x="2645" y="815"/>
                </a:moveTo>
                <a:cubicBezTo>
                  <a:pt x="3663" y="815"/>
                  <a:pt x="4495" y="1647"/>
                  <a:pt x="4495" y="2665"/>
                </a:cubicBezTo>
                <a:cubicBezTo>
                  <a:pt x="4495" y="3682"/>
                  <a:pt x="3663" y="4514"/>
                  <a:pt x="2645" y="4514"/>
                </a:cubicBezTo>
                <a:cubicBezTo>
                  <a:pt x="1628" y="4514"/>
                  <a:pt x="796" y="3682"/>
                  <a:pt x="796" y="2665"/>
                </a:cubicBezTo>
                <a:cubicBezTo>
                  <a:pt x="796" y="1647"/>
                  <a:pt x="1628" y="815"/>
                  <a:pt x="2645" y="815"/>
                </a:cubicBezTo>
                <a:close/>
                <a:moveTo>
                  <a:pt x="8657" y="1111"/>
                </a:moveTo>
                <a:cubicBezTo>
                  <a:pt x="8898" y="1277"/>
                  <a:pt x="9083" y="1462"/>
                  <a:pt x="9249" y="1703"/>
                </a:cubicBezTo>
                <a:lnTo>
                  <a:pt x="6437" y="4514"/>
                </a:lnTo>
                <a:lnTo>
                  <a:pt x="5272" y="4514"/>
                </a:lnTo>
                <a:lnTo>
                  <a:pt x="8657" y="1111"/>
                </a:lnTo>
                <a:close/>
                <a:moveTo>
                  <a:pt x="9489" y="2572"/>
                </a:moveTo>
                <a:lnTo>
                  <a:pt x="9489" y="2665"/>
                </a:lnTo>
                <a:cubicBezTo>
                  <a:pt x="9489" y="3682"/>
                  <a:pt x="8657" y="4514"/>
                  <a:pt x="7640" y="4514"/>
                </a:cubicBezTo>
                <a:lnTo>
                  <a:pt x="7547" y="4514"/>
                </a:lnTo>
                <a:lnTo>
                  <a:pt x="9489" y="2572"/>
                </a:lnTo>
                <a:close/>
                <a:moveTo>
                  <a:pt x="2645" y="1"/>
                </a:moveTo>
                <a:cubicBezTo>
                  <a:pt x="1184" y="1"/>
                  <a:pt x="0" y="1203"/>
                  <a:pt x="0" y="2665"/>
                </a:cubicBezTo>
                <a:cubicBezTo>
                  <a:pt x="0" y="4107"/>
                  <a:pt x="1184" y="5328"/>
                  <a:pt x="2645" y="5328"/>
                </a:cubicBezTo>
                <a:lnTo>
                  <a:pt x="7640" y="5328"/>
                </a:lnTo>
                <a:cubicBezTo>
                  <a:pt x="9101" y="5328"/>
                  <a:pt x="10303" y="4107"/>
                  <a:pt x="10303" y="2665"/>
                </a:cubicBezTo>
                <a:cubicBezTo>
                  <a:pt x="10303" y="1203"/>
                  <a:pt x="9101" y="1"/>
                  <a:pt x="764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17"/>
          <p:cNvSpPr txBox="1"/>
          <p:nvPr>
            <p:ph type="title"/>
          </p:nvPr>
        </p:nvSpPr>
        <p:spPr>
          <a:xfrm>
            <a:off x="444575" y="713350"/>
            <a:ext cx="2289900" cy="57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KẾT LUẬN</a:t>
            </a:r>
            <a:endParaRPr/>
          </a:p>
        </p:txBody>
      </p:sp>
      <p:grpSp>
        <p:nvGrpSpPr>
          <p:cNvPr id="489" name="Google Shape;489;p17"/>
          <p:cNvGrpSpPr/>
          <p:nvPr/>
        </p:nvGrpSpPr>
        <p:grpSpPr>
          <a:xfrm>
            <a:off x="8430775" y="637525"/>
            <a:ext cx="327600" cy="327600"/>
            <a:chOff x="9379775" y="1529850"/>
            <a:chExt cx="327600" cy="327600"/>
          </a:xfrm>
        </p:grpSpPr>
        <p:sp>
          <p:nvSpPr>
            <p:cNvPr id="490" name="Google Shape;490;p17"/>
            <p:cNvSpPr/>
            <p:nvPr/>
          </p:nvSpPr>
          <p:spPr>
            <a:xfrm>
              <a:off x="9379775" y="1529850"/>
              <a:ext cx="327600" cy="327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" name="Google Shape;491;p17"/>
            <p:cNvSpPr/>
            <p:nvPr/>
          </p:nvSpPr>
          <p:spPr>
            <a:xfrm>
              <a:off x="9452138" y="1602213"/>
              <a:ext cx="182870" cy="182867"/>
            </a:xfrm>
            <a:custGeom>
              <a:rect b="b" l="l" r="r" t="t"/>
              <a:pathLst>
                <a:path extrusionOk="0" h="10285" w="10304">
                  <a:moveTo>
                    <a:pt x="574" y="0"/>
                  </a:moveTo>
                  <a:lnTo>
                    <a:pt x="0" y="555"/>
                  </a:lnTo>
                  <a:lnTo>
                    <a:pt x="4569" y="5124"/>
                  </a:lnTo>
                  <a:lnTo>
                    <a:pt x="0" y="9730"/>
                  </a:lnTo>
                  <a:lnTo>
                    <a:pt x="574" y="10285"/>
                  </a:lnTo>
                  <a:lnTo>
                    <a:pt x="5161" y="5697"/>
                  </a:lnTo>
                  <a:lnTo>
                    <a:pt x="9730" y="10285"/>
                  </a:lnTo>
                  <a:lnTo>
                    <a:pt x="10303" y="9730"/>
                  </a:lnTo>
                  <a:lnTo>
                    <a:pt x="5735" y="5124"/>
                  </a:lnTo>
                  <a:lnTo>
                    <a:pt x="10303" y="555"/>
                  </a:lnTo>
                  <a:lnTo>
                    <a:pt x="9730" y="0"/>
                  </a:lnTo>
                  <a:lnTo>
                    <a:pt x="5161" y="4569"/>
                  </a:lnTo>
                  <a:lnTo>
                    <a:pt x="57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92" name="Google Shape;492;p17"/>
          <p:cNvSpPr txBox="1"/>
          <p:nvPr>
            <p:ph idx="4294967295" type="title"/>
          </p:nvPr>
        </p:nvSpPr>
        <p:spPr>
          <a:xfrm>
            <a:off x="1559950" y="2287560"/>
            <a:ext cx="2289900" cy="33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100"/>
              <a:t>THÁCH THỨC</a:t>
            </a:r>
            <a:endParaRPr sz="2100"/>
          </a:p>
        </p:txBody>
      </p:sp>
      <p:sp>
        <p:nvSpPr>
          <p:cNvPr id="493" name="Google Shape;493;p17"/>
          <p:cNvSpPr txBox="1"/>
          <p:nvPr>
            <p:ph idx="4294967295" type="title"/>
          </p:nvPr>
        </p:nvSpPr>
        <p:spPr>
          <a:xfrm>
            <a:off x="1559950" y="3327875"/>
            <a:ext cx="2289900" cy="32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100"/>
              <a:t>NHẬN XÉT</a:t>
            </a:r>
            <a:endParaRPr sz="2100"/>
          </a:p>
        </p:txBody>
      </p:sp>
      <p:pic>
        <p:nvPicPr>
          <p:cNvPr id="494" name="Google Shape;494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61825" y="965125"/>
            <a:ext cx="4585774" cy="40259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5" name="Google Shape;495;p17"/>
          <p:cNvGrpSpPr/>
          <p:nvPr/>
        </p:nvGrpSpPr>
        <p:grpSpPr>
          <a:xfrm>
            <a:off x="1491353" y="2298182"/>
            <a:ext cx="312348" cy="311438"/>
            <a:chOff x="6102650" y="2810325"/>
            <a:chExt cx="258075" cy="257600"/>
          </a:xfrm>
        </p:grpSpPr>
        <p:sp>
          <p:nvSpPr>
            <p:cNvPr id="496" name="Google Shape;496;p17"/>
            <p:cNvSpPr/>
            <p:nvPr/>
          </p:nvSpPr>
          <p:spPr>
            <a:xfrm>
              <a:off x="6171550" y="2961525"/>
              <a:ext cx="120275" cy="40725"/>
            </a:xfrm>
            <a:custGeom>
              <a:rect b="b" l="l" r="r" t="t"/>
              <a:pathLst>
                <a:path extrusionOk="0" h="1629" w="4811">
                  <a:moveTo>
                    <a:pt x="2406" y="1"/>
                  </a:moveTo>
                  <a:cubicBezTo>
                    <a:pt x="907" y="1"/>
                    <a:pt x="19" y="1074"/>
                    <a:pt x="1" y="1111"/>
                  </a:cubicBezTo>
                  <a:lnTo>
                    <a:pt x="630" y="1629"/>
                  </a:lnTo>
                  <a:cubicBezTo>
                    <a:pt x="630" y="1629"/>
                    <a:pt x="1277" y="815"/>
                    <a:pt x="2406" y="815"/>
                  </a:cubicBezTo>
                  <a:cubicBezTo>
                    <a:pt x="3515" y="815"/>
                    <a:pt x="4163" y="1610"/>
                    <a:pt x="4181" y="1629"/>
                  </a:cubicBezTo>
                  <a:lnTo>
                    <a:pt x="4810" y="1111"/>
                  </a:lnTo>
                  <a:cubicBezTo>
                    <a:pt x="4755" y="1074"/>
                    <a:pt x="3904" y="1"/>
                    <a:pt x="2406" y="1"/>
                  </a:cubicBezTo>
                  <a:close/>
                </a:path>
              </a:pathLst>
            </a:custGeom>
            <a:solidFill>
              <a:srgbClr val="07030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" name="Google Shape;497;p17"/>
            <p:cNvSpPr/>
            <p:nvPr/>
          </p:nvSpPr>
          <p:spPr>
            <a:xfrm>
              <a:off x="6102650" y="2810325"/>
              <a:ext cx="258075" cy="257600"/>
            </a:xfrm>
            <a:custGeom>
              <a:rect b="b" l="l" r="r" t="t"/>
              <a:pathLst>
                <a:path extrusionOk="0" h="10304" w="10323">
                  <a:moveTo>
                    <a:pt x="5162" y="777"/>
                  </a:moveTo>
                  <a:cubicBezTo>
                    <a:pt x="7566" y="777"/>
                    <a:pt x="9508" y="2719"/>
                    <a:pt x="9508" y="5124"/>
                  </a:cubicBezTo>
                  <a:cubicBezTo>
                    <a:pt x="9508" y="7529"/>
                    <a:pt x="7566" y="9471"/>
                    <a:pt x="5162" y="9471"/>
                  </a:cubicBezTo>
                  <a:cubicBezTo>
                    <a:pt x="2757" y="9471"/>
                    <a:pt x="815" y="7529"/>
                    <a:pt x="815" y="5124"/>
                  </a:cubicBezTo>
                  <a:cubicBezTo>
                    <a:pt x="815" y="2719"/>
                    <a:pt x="2757" y="777"/>
                    <a:pt x="5162" y="777"/>
                  </a:cubicBezTo>
                  <a:close/>
                  <a:moveTo>
                    <a:pt x="5162" y="0"/>
                  </a:moveTo>
                  <a:cubicBezTo>
                    <a:pt x="3774" y="0"/>
                    <a:pt x="2498" y="537"/>
                    <a:pt x="1499" y="1499"/>
                  </a:cubicBezTo>
                  <a:cubicBezTo>
                    <a:pt x="537" y="2479"/>
                    <a:pt x="1" y="3774"/>
                    <a:pt x="1" y="5161"/>
                  </a:cubicBezTo>
                  <a:cubicBezTo>
                    <a:pt x="1" y="6548"/>
                    <a:pt x="537" y="7806"/>
                    <a:pt x="1499" y="8805"/>
                  </a:cubicBezTo>
                  <a:cubicBezTo>
                    <a:pt x="2479" y="9785"/>
                    <a:pt x="3774" y="10303"/>
                    <a:pt x="5162" y="10303"/>
                  </a:cubicBezTo>
                  <a:cubicBezTo>
                    <a:pt x="6549" y="10303"/>
                    <a:pt x="7825" y="9785"/>
                    <a:pt x="8806" y="8805"/>
                  </a:cubicBezTo>
                  <a:cubicBezTo>
                    <a:pt x="9786" y="7843"/>
                    <a:pt x="10322" y="6548"/>
                    <a:pt x="10322" y="5161"/>
                  </a:cubicBezTo>
                  <a:cubicBezTo>
                    <a:pt x="10322" y="3774"/>
                    <a:pt x="9786" y="2479"/>
                    <a:pt x="8806" y="1499"/>
                  </a:cubicBezTo>
                  <a:cubicBezTo>
                    <a:pt x="7844" y="537"/>
                    <a:pt x="6549" y="0"/>
                    <a:pt x="5162" y="0"/>
                  </a:cubicBezTo>
                  <a:close/>
                </a:path>
              </a:pathLst>
            </a:custGeom>
            <a:solidFill>
              <a:srgbClr val="07030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" name="Google Shape;498;p17"/>
            <p:cNvSpPr/>
            <p:nvPr/>
          </p:nvSpPr>
          <p:spPr>
            <a:xfrm>
              <a:off x="6171550" y="2884300"/>
              <a:ext cx="32400" cy="32400"/>
            </a:xfrm>
            <a:custGeom>
              <a:rect b="b" l="l" r="r" t="t"/>
              <a:pathLst>
                <a:path extrusionOk="0" h="1296" w="1296">
                  <a:moveTo>
                    <a:pt x="648" y="1"/>
                  </a:moveTo>
                  <a:cubicBezTo>
                    <a:pt x="278" y="1"/>
                    <a:pt x="1" y="278"/>
                    <a:pt x="1" y="648"/>
                  </a:cubicBezTo>
                  <a:cubicBezTo>
                    <a:pt x="1" y="1000"/>
                    <a:pt x="278" y="1296"/>
                    <a:pt x="648" y="1296"/>
                  </a:cubicBezTo>
                  <a:cubicBezTo>
                    <a:pt x="1000" y="1296"/>
                    <a:pt x="1296" y="1000"/>
                    <a:pt x="1296" y="648"/>
                  </a:cubicBezTo>
                  <a:cubicBezTo>
                    <a:pt x="1296" y="278"/>
                    <a:pt x="1000" y="1"/>
                    <a:pt x="648" y="1"/>
                  </a:cubicBezTo>
                  <a:close/>
                </a:path>
              </a:pathLst>
            </a:custGeom>
            <a:solidFill>
              <a:srgbClr val="07030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" name="Google Shape;499;p17"/>
            <p:cNvSpPr/>
            <p:nvPr/>
          </p:nvSpPr>
          <p:spPr>
            <a:xfrm>
              <a:off x="6259875" y="2884300"/>
              <a:ext cx="32400" cy="32400"/>
            </a:xfrm>
            <a:custGeom>
              <a:rect b="b" l="l" r="r" t="t"/>
              <a:pathLst>
                <a:path extrusionOk="0" h="1296" w="1296">
                  <a:moveTo>
                    <a:pt x="648" y="1"/>
                  </a:moveTo>
                  <a:cubicBezTo>
                    <a:pt x="297" y="1"/>
                    <a:pt x="1" y="278"/>
                    <a:pt x="1" y="648"/>
                  </a:cubicBezTo>
                  <a:cubicBezTo>
                    <a:pt x="1" y="1000"/>
                    <a:pt x="297" y="1296"/>
                    <a:pt x="648" y="1296"/>
                  </a:cubicBezTo>
                  <a:cubicBezTo>
                    <a:pt x="1000" y="1296"/>
                    <a:pt x="1296" y="1000"/>
                    <a:pt x="1296" y="648"/>
                  </a:cubicBezTo>
                  <a:cubicBezTo>
                    <a:pt x="1296" y="278"/>
                    <a:pt x="1000" y="1"/>
                    <a:pt x="648" y="1"/>
                  </a:cubicBezTo>
                  <a:close/>
                </a:path>
              </a:pathLst>
            </a:custGeom>
            <a:solidFill>
              <a:srgbClr val="07030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00" name="Google Shape;500;p17"/>
          <p:cNvGrpSpPr/>
          <p:nvPr/>
        </p:nvGrpSpPr>
        <p:grpSpPr>
          <a:xfrm>
            <a:off x="1803712" y="3327865"/>
            <a:ext cx="310684" cy="312013"/>
            <a:chOff x="6055475" y="3800850"/>
            <a:chExt cx="256700" cy="258075"/>
          </a:xfrm>
        </p:grpSpPr>
        <p:sp>
          <p:nvSpPr>
            <p:cNvPr id="501" name="Google Shape;501;p17"/>
            <p:cNvSpPr/>
            <p:nvPr/>
          </p:nvSpPr>
          <p:spPr>
            <a:xfrm>
              <a:off x="6055475" y="3800850"/>
              <a:ext cx="235875" cy="257150"/>
            </a:xfrm>
            <a:custGeom>
              <a:rect b="b" l="l" r="r" t="t"/>
              <a:pathLst>
                <a:path extrusionOk="0" h="10286" w="9435">
                  <a:moveTo>
                    <a:pt x="6420" y="833"/>
                  </a:moveTo>
                  <a:cubicBezTo>
                    <a:pt x="7234" y="833"/>
                    <a:pt x="7881" y="1481"/>
                    <a:pt x="7881" y="2295"/>
                  </a:cubicBezTo>
                  <a:cubicBezTo>
                    <a:pt x="7899" y="3090"/>
                    <a:pt x="7234" y="3756"/>
                    <a:pt x="6420" y="3756"/>
                  </a:cubicBezTo>
                  <a:cubicBezTo>
                    <a:pt x="5606" y="3756"/>
                    <a:pt x="4958" y="3108"/>
                    <a:pt x="4958" y="2295"/>
                  </a:cubicBezTo>
                  <a:cubicBezTo>
                    <a:pt x="4958" y="1481"/>
                    <a:pt x="5606" y="833"/>
                    <a:pt x="6420" y="833"/>
                  </a:cubicBezTo>
                  <a:close/>
                  <a:moveTo>
                    <a:pt x="3811" y="3552"/>
                  </a:moveTo>
                  <a:cubicBezTo>
                    <a:pt x="4625" y="3552"/>
                    <a:pt x="5273" y="4200"/>
                    <a:pt x="5273" y="4995"/>
                  </a:cubicBezTo>
                  <a:cubicBezTo>
                    <a:pt x="5273" y="5809"/>
                    <a:pt x="4625" y="6456"/>
                    <a:pt x="3811" y="6456"/>
                  </a:cubicBezTo>
                  <a:cubicBezTo>
                    <a:pt x="2998" y="6456"/>
                    <a:pt x="2350" y="5809"/>
                    <a:pt x="2350" y="4995"/>
                  </a:cubicBezTo>
                  <a:cubicBezTo>
                    <a:pt x="2350" y="4200"/>
                    <a:pt x="2998" y="3552"/>
                    <a:pt x="3811" y="3552"/>
                  </a:cubicBezTo>
                  <a:close/>
                  <a:moveTo>
                    <a:pt x="6438" y="1"/>
                  </a:moveTo>
                  <a:cubicBezTo>
                    <a:pt x="5199" y="1"/>
                    <a:pt x="4181" y="1018"/>
                    <a:pt x="4181" y="2276"/>
                  </a:cubicBezTo>
                  <a:cubicBezTo>
                    <a:pt x="4181" y="2443"/>
                    <a:pt x="4200" y="2590"/>
                    <a:pt x="4218" y="2757"/>
                  </a:cubicBezTo>
                  <a:cubicBezTo>
                    <a:pt x="4089" y="2738"/>
                    <a:pt x="3978" y="2701"/>
                    <a:pt x="3830" y="2701"/>
                  </a:cubicBezTo>
                  <a:cubicBezTo>
                    <a:pt x="2591" y="2701"/>
                    <a:pt x="1573" y="3719"/>
                    <a:pt x="1573" y="4977"/>
                  </a:cubicBezTo>
                  <a:cubicBezTo>
                    <a:pt x="1573" y="5661"/>
                    <a:pt x="1888" y="6308"/>
                    <a:pt x="2406" y="6734"/>
                  </a:cubicBezTo>
                  <a:cubicBezTo>
                    <a:pt x="981" y="7307"/>
                    <a:pt x="1" y="8676"/>
                    <a:pt x="1" y="10285"/>
                  </a:cubicBezTo>
                  <a:lnTo>
                    <a:pt x="796" y="10285"/>
                  </a:lnTo>
                  <a:cubicBezTo>
                    <a:pt x="796" y="8621"/>
                    <a:pt x="2165" y="7270"/>
                    <a:pt x="3830" y="7270"/>
                  </a:cubicBezTo>
                  <a:cubicBezTo>
                    <a:pt x="5088" y="7270"/>
                    <a:pt x="6105" y="6253"/>
                    <a:pt x="6105" y="4995"/>
                  </a:cubicBezTo>
                  <a:cubicBezTo>
                    <a:pt x="6105" y="4829"/>
                    <a:pt x="6068" y="4681"/>
                    <a:pt x="6050" y="4514"/>
                  </a:cubicBezTo>
                  <a:lnTo>
                    <a:pt x="6050" y="4514"/>
                  </a:lnTo>
                  <a:cubicBezTo>
                    <a:pt x="6198" y="4533"/>
                    <a:pt x="6309" y="4551"/>
                    <a:pt x="6438" y="4551"/>
                  </a:cubicBezTo>
                  <a:cubicBezTo>
                    <a:pt x="7437" y="4551"/>
                    <a:pt x="8325" y="5014"/>
                    <a:pt x="8880" y="5754"/>
                  </a:cubicBezTo>
                  <a:lnTo>
                    <a:pt x="9435" y="5162"/>
                  </a:lnTo>
                  <a:cubicBezTo>
                    <a:pt x="8991" y="4662"/>
                    <a:pt x="8473" y="4292"/>
                    <a:pt x="7881" y="4033"/>
                  </a:cubicBezTo>
                  <a:cubicBezTo>
                    <a:pt x="8380" y="3608"/>
                    <a:pt x="8713" y="2979"/>
                    <a:pt x="8713" y="2276"/>
                  </a:cubicBezTo>
                  <a:cubicBezTo>
                    <a:pt x="8713" y="1018"/>
                    <a:pt x="7696" y="1"/>
                    <a:pt x="6438" y="1"/>
                  </a:cubicBezTo>
                  <a:close/>
                </a:path>
              </a:pathLst>
            </a:custGeom>
            <a:solidFill>
              <a:srgbClr val="07030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" name="Google Shape;502;p17"/>
            <p:cNvSpPr/>
            <p:nvPr/>
          </p:nvSpPr>
          <p:spPr>
            <a:xfrm>
              <a:off x="6173875" y="3952075"/>
              <a:ext cx="138300" cy="106850"/>
            </a:xfrm>
            <a:custGeom>
              <a:rect b="b" l="l" r="r" t="t"/>
              <a:pathLst>
                <a:path extrusionOk="0" h="4274" w="5532">
                  <a:moveTo>
                    <a:pt x="4921" y="1"/>
                  </a:moveTo>
                  <a:lnTo>
                    <a:pt x="2146" y="3108"/>
                  </a:lnTo>
                  <a:lnTo>
                    <a:pt x="555" y="1610"/>
                  </a:lnTo>
                  <a:lnTo>
                    <a:pt x="0" y="2183"/>
                  </a:lnTo>
                  <a:lnTo>
                    <a:pt x="2165" y="4273"/>
                  </a:lnTo>
                  <a:lnTo>
                    <a:pt x="5531" y="555"/>
                  </a:lnTo>
                  <a:lnTo>
                    <a:pt x="4921" y="1"/>
                  </a:lnTo>
                  <a:close/>
                </a:path>
              </a:pathLst>
            </a:custGeom>
            <a:solidFill>
              <a:srgbClr val="07030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18"/>
          <p:cNvSpPr txBox="1"/>
          <p:nvPr>
            <p:ph type="title"/>
          </p:nvPr>
        </p:nvSpPr>
        <p:spPr>
          <a:xfrm>
            <a:off x="713225" y="683075"/>
            <a:ext cx="7717500" cy="57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THANK YOU!!!</a:t>
            </a:r>
            <a:endParaRPr/>
          </a:p>
        </p:txBody>
      </p:sp>
      <p:grpSp>
        <p:nvGrpSpPr>
          <p:cNvPr id="508" name="Google Shape;508;p18"/>
          <p:cNvGrpSpPr/>
          <p:nvPr/>
        </p:nvGrpSpPr>
        <p:grpSpPr>
          <a:xfrm>
            <a:off x="8430775" y="637525"/>
            <a:ext cx="327600" cy="327600"/>
            <a:chOff x="9379775" y="1529850"/>
            <a:chExt cx="327600" cy="327600"/>
          </a:xfrm>
        </p:grpSpPr>
        <p:sp>
          <p:nvSpPr>
            <p:cNvPr id="509" name="Google Shape;509;p18"/>
            <p:cNvSpPr/>
            <p:nvPr/>
          </p:nvSpPr>
          <p:spPr>
            <a:xfrm>
              <a:off x="9379775" y="1529850"/>
              <a:ext cx="327600" cy="327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" name="Google Shape;510;p18"/>
            <p:cNvSpPr/>
            <p:nvPr/>
          </p:nvSpPr>
          <p:spPr>
            <a:xfrm>
              <a:off x="9452138" y="1602213"/>
              <a:ext cx="182870" cy="182867"/>
            </a:xfrm>
            <a:custGeom>
              <a:rect b="b" l="l" r="r" t="t"/>
              <a:pathLst>
                <a:path extrusionOk="0" h="10285" w="10304">
                  <a:moveTo>
                    <a:pt x="574" y="0"/>
                  </a:moveTo>
                  <a:lnTo>
                    <a:pt x="0" y="555"/>
                  </a:lnTo>
                  <a:lnTo>
                    <a:pt x="4569" y="5124"/>
                  </a:lnTo>
                  <a:lnTo>
                    <a:pt x="0" y="9730"/>
                  </a:lnTo>
                  <a:lnTo>
                    <a:pt x="574" y="10285"/>
                  </a:lnTo>
                  <a:lnTo>
                    <a:pt x="5161" y="5697"/>
                  </a:lnTo>
                  <a:lnTo>
                    <a:pt x="9730" y="10285"/>
                  </a:lnTo>
                  <a:lnTo>
                    <a:pt x="10303" y="9730"/>
                  </a:lnTo>
                  <a:lnTo>
                    <a:pt x="5735" y="5124"/>
                  </a:lnTo>
                  <a:lnTo>
                    <a:pt x="10303" y="555"/>
                  </a:lnTo>
                  <a:lnTo>
                    <a:pt x="9730" y="0"/>
                  </a:lnTo>
                  <a:lnTo>
                    <a:pt x="5161" y="4569"/>
                  </a:lnTo>
                  <a:lnTo>
                    <a:pt x="5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11" name="Google Shape;511;p18"/>
          <p:cNvGrpSpPr/>
          <p:nvPr/>
        </p:nvGrpSpPr>
        <p:grpSpPr>
          <a:xfrm>
            <a:off x="6102176" y="1572600"/>
            <a:ext cx="2328600" cy="2786700"/>
            <a:chOff x="6101325" y="1584975"/>
            <a:chExt cx="2328600" cy="2786700"/>
          </a:xfrm>
        </p:grpSpPr>
        <p:grpSp>
          <p:nvGrpSpPr>
            <p:cNvPr id="512" name="Google Shape;512;p18"/>
            <p:cNvGrpSpPr/>
            <p:nvPr/>
          </p:nvGrpSpPr>
          <p:grpSpPr>
            <a:xfrm>
              <a:off x="6101325" y="1584975"/>
              <a:ext cx="2328600" cy="2786700"/>
              <a:chOff x="714023" y="1584975"/>
              <a:chExt cx="2328600" cy="2786700"/>
            </a:xfrm>
          </p:grpSpPr>
          <p:sp>
            <p:nvSpPr>
              <p:cNvPr id="513" name="Google Shape;513;p18"/>
              <p:cNvSpPr/>
              <p:nvPr/>
            </p:nvSpPr>
            <p:spPr>
              <a:xfrm>
                <a:off x="714023" y="1584975"/>
                <a:ext cx="2328600" cy="2786700"/>
              </a:xfrm>
              <a:prstGeom prst="roundRect">
                <a:avLst>
                  <a:gd fmla="val 9091" name="adj"/>
                </a:avLst>
              </a:prstGeom>
              <a:solidFill>
                <a:schemeClr val="dk2"/>
              </a:solidFill>
              <a:ln cap="flat" cmpd="sng" w="19050">
                <a:solidFill>
                  <a:srgbClr val="1B211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514" name="Google Shape;514;p18"/>
              <p:cNvCxnSpPr/>
              <p:nvPr/>
            </p:nvCxnSpPr>
            <p:spPr>
              <a:xfrm>
                <a:off x="718206" y="3882349"/>
                <a:ext cx="23241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sp>
          <p:nvSpPr>
            <p:cNvPr id="515" name="Google Shape;515;p18"/>
            <p:cNvSpPr/>
            <p:nvPr/>
          </p:nvSpPr>
          <p:spPr>
            <a:xfrm>
              <a:off x="6276363" y="2373000"/>
              <a:ext cx="1978500" cy="1254600"/>
            </a:xfrm>
            <a:prstGeom prst="roundRect">
              <a:avLst>
                <a:gd fmla="val 9548" name="adj"/>
              </a:avLst>
            </a:prstGeom>
            <a:solidFill>
              <a:schemeClr val="lt2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" name="Google Shape;516;p18"/>
            <p:cNvSpPr/>
            <p:nvPr/>
          </p:nvSpPr>
          <p:spPr>
            <a:xfrm rot="10800000">
              <a:off x="6238502" y="3956599"/>
              <a:ext cx="196892" cy="326717"/>
            </a:xfrm>
            <a:custGeom>
              <a:rect b="b" l="l" r="r" t="t"/>
              <a:pathLst>
                <a:path extrusionOk="0" h="10322" w="6216">
                  <a:moveTo>
                    <a:pt x="815" y="1721"/>
                  </a:moveTo>
                  <a:lnTo>
                    <a:pt x="4940" y="5161"/>
                  </a:lnTo>
                  <a:lnTo>
                    <a:pt x="815" y="8583"/>
                  </a:lnTo>
                  <a:lnTo>
                    <a:pt x="815" y="1721"/>
                  </a:lnTo>
                  <a:close/>
                  <a:moveTo>
                    <a:pt x="1" y="0"/>
                  </a:moveTo>
                  <a:lnTo>
                    <a:pt x="1" y="10322"/>
                  </a:lnTo>
                  <a:lnTo>
                    <a:pt x="6216" y="516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7030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17" name="Google Shape;517;p18"/>
            <p:cNvGrpSpPr/>
            <p:nvPr/>
          </p:nvGrpSpPr>
          <p:grpSpPr>
            <a:xfrm>
              <a:off x="6369404" y="3186394"/>
              <a:ext cx="320825" cy="238870"/>
              <a:chOff x="5624570" y="1743340"/>
              <a:chExt cx="338316" cy="243001"/>
            </a:xfrm>
          </p:grpSpPr>
          <p:sp>
            <p:nvSpPr>
              <p:cNvPr id="518" name="Google Shape;518;p18"/>
              <p:cNvSpPr/>
              <p:nvPr/>
            </p:nvSpPr>
            <p:spPr>
              <a:xfrm>
                <a:off x="5624570" y="1743340"/>
                <a:ext cx="338316" cy="243001"/>
              </a:xfrm>
              <a:custGeom>
                <a:rect b="b" l="l" r="r" t="t"/>
                <a:pathLst>
                  <a:path extrusionOk="0" h="7215" w="10045">
                    <a:moveTo>
                      <a:pt x="5032" y="758"/>
                    </a:moveTo>
                    <a:cubicBezTo>
                      <a:pt x="5809" y="758"/>
                      <a:pt x="7992" y="795"/>
                      <a:pt x="8547" y="962"/>
                    </a:cubicBezTo>
                    <a:cubicBezTo>
                      <a:pt x="8787" y="1017"/>
                      <a:pt x="9009" y="1221"/>
                      <a:pt x="9065" y="1480"/>
                    </a:cubicBezTo>
                    <a:cubicBezTo>
                      <a:pt x="9231" y="2072"/>
                      <a:pt x="9250" y="3219"/>
                      <a:pt x="9250" y="3644"/>
                    </a:cubicBezTo>
                    <a:cubicBezTo>
                      <a:pt x="9250" y="4033"/>
                      <a:pt x="9231" y="5216"/>
                      <a:pt x="9065" y="5753"/>
                    </a:cubicBezTo>
                    <a:cubicBezTo>
                      <a:pt x="9009" y="6012"/>
                      <a:pt x="8787" y="6215"/>
                      <a:pt x="8547" y="6289"/>
                    </a:cubicBezTo>
                    <a:cubicBezTo>
                      <a:pt x="7992" y="6437"/>
                      <a:pt x="5809" y="6474"/>
                      <a:pt x="5032" y="6474"/>
                    </a:cubicBezTo>
                    <a:cubicBezTo>
                      <a:pt x="4237" y="6474"/>
                      <a:pt x="2072" y="6456"/>
                      <a:pt x="1518" y="6289"/>
                    </a:cubicBezTo>
                    <a:cubicBezTo>
                      <a:pt x="1259" y="6215"/>
                      <a:pt x="1055" y="6012"/>
                      <a:pt x="981" y="5753"/>
                    </a:cubicBezTo>
                    <a:cubicBezTo>
                      <a:pt x="796" y="5105"/>
                      <a:pt x="796" y="3663"/>
                      <a:pt x="796" y="3644"/>
                    </a:cubicBezTo>
                    <a:cubicBezTo>
                      <a:pt x="796" y="3237"/>
                      <a:pt x="815" y="2053"/>
                      <a:pt x="981" y="1517"/>
                    </a:cubicBezTo>
                    <a:cubicBezTo>
                      <a:pt x="1055" y="1258"/>
                      <a:pt x="1259" y="1054"/>
                      <a:pt x="1518" y="962"/>
                    </a:cubicBezTo>
                    <a:cubicBezTo>
                      <a:pt x="2072" y="814"/>
                      <a:pt x="4237" y="758"/>
                      <a:pt x="5032" y="758"/>
                    </a:cubicBezTo>
                    <a:close/>
                    <a:moveTo>
                      <a:pt x="5032" y="0"/>
                    </a:moveTo>
                    <a:cubicBezTo>
                      <a:pt x="4718" y="0"/>
                      <a:pt x="2072" y="0"/>
                      <a:pt x="1296" y="222"/>
                    </a:cubicBezTo>
                    <a:cubicBezTo>
                      <a:pt x="778" y="352"/>
                      <a:pt x="352" y="795"/>
                      <a:pt x="204" y="1295"/>
                    </a:cubicBezTo>
                    <a:cubicBezTo>
                      <a:pt x="1" y="2072"/>
                      <a:pt x="1" y="3570"/>
                      <a:pt x="1" y="3607"/>
                    </a:cubicBezTo>
                    <a:cubicBezTo>
                      <a:pt x="1" y="3681"/>
                      <a:pt x="1" y="5179"/>
                      <a:pt x="204" y="5919"/>
                    </a:cubicBezTo>
                    <a:cubicBezTo>
                      <a:pt x="352" y="6456"/>
                      <a:pt x="759" y="6881"/>
                      <a:pt x="1296" y="7011"/>
                    </a:cubicBezTo>
                    <a:cubicBezTo>
                      <a:pt x="2054" y="7214"/>
                      <a:pt x="4718" y="7214"/>
                      <a:pt x="5032" y="7214"/>
                    </a:cubicBezTo>
                    <a:cubicBezTo>
                      <a:pt x="5328" y="7214"/>
                      <a:pt x="7973" y="7214"/>
                      <a:pt x="8750" y="7011"/>
                    </a:cubicBezTo>
                    <a:cubicBezTo>
                      <a:pt x="9287" y="6881"/>
                      <a:pt x="9693" y="6456"/>
                      <a:pt x="9841" y="5919"/>
                    </a:cubicBezTo>
                    <a:cubicBezTo>
                      <a:pt x="10045" y="5161"/>
                      <a:pt x="10045" y="3681"/>
                      <a:pt x="10045" y="3607"/>
                    </a:cubicBezTo>
                    <a:cubicBezTo>
                      <a:pt x="10045" y="3570"/>
                      <a:pt x="10045" y="2072"/>
                      <a:pt x="9841" y="1295"/>
                    </a:cubicBezTo>
                    <a:cubicBezTo>
                      <a:pt x="9693" y="758"/>
                      <a:pt x="9287" y="352"/>
                      <a:pt x="8750" y="222"/>
                    </a:cubicBezTo>
                    <a:cubicBezTo>
                      <a:pt x="7992" y="0"/>
                      <a:pt x="5328" y="0"/>
                      <a:pt x="5032" y="0"/>
                    </a:cubicBezTo>
                    <a:close/>
                  </a:path>
                </a:pathLst>
              </a:custGeom>
              <a:solidFill>
                <a:srgbClr val="07030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9" name="Google Shape;519;p18"/>
              <p:cNvSpPr/>
              <p:nvPr/>
            </p:nvSpPr>
            <p:spPr>
              <a:xfrm>
                <a:off x="5750439" y="1796288"/>
                <a:ext cx="119631" cy="138964"/>
              </a:xfrm>
              <a:custGeom>
                <a:rect b="b" l="l" r="r" t="t"/>
                <a:pathLst>
                  <a:path extrusionOk="0" h="4126" w="3552">
                    <a:moveTo>
                      <a:pt x="777" y="1351"/>
                    </a:moveTo>
                    <a:lnTo>
                      <a:pt x="1998" y="2035"/>
                    </a:lnTo>
                    <a:lnTo>
                      <a:pt x="777" y="2738"/>
                    </a:lnTo>
                    <a:lnTo>
                      <a:pt x="777" y="1351"/>
                    </a:lnTo>
                    <a:close/>
                    <a:moveTo>
                      <a:pt x="0" y="0"/>
                    </a:moveTo>
                    <a:lnTo>
                      <a:pt x="0" y="4125"/>
                    </a:lnTo>
                    <a:lnTo>
                      <a:pt x="3552" y="207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7030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20" name="Google Shape;520;p18"/>
            <p:cNvSpPr/>
            <p:nvPr/>
          </p:nvSpPr>
          <p:spPr>
            <a:xfrm>
              <a:off x="6369714" y="2519159"/>
              <a:ext cx="320205" cy="332565"/>
            </a:xfrm>
            <a:custGeom>
              <a:rect b="b" l="l" r="r" t="t"/>
              <a:pathLst>
                <a:path extrusionOk="0" h="10045" w="10026">
                  <a:moveTo>
                    <a:pt x="4994" y="814"/>
                  </a:moveTo>
                  <a:cubicBezTo>
                    <a:pt x="6548" y="814"/>
                    <a:pt x="7898" y="1647"/>
                    <a:pt x="8620" y="2886"/>
                  </a:cubicBezTo>
                  <a:lnTo>
                    <a:pt x="4994" y="2886"/>
                  </a:lnTo>
                  <a:cubicBezTo>
                    <a:pt x="4069" y="2886"/>
                    <a:pt x="3274" y="3478"/>
                    <a:pt x="2978" y="4273"/>
                  </a:cubicBezTo>
                  <a:lnTo>
                    <a:pt x="1794" y="2276"/>
                  </a:lnTo>
                  <a:cubicBezTo>
                    <a:pt x="2590" y="1369"/>
                    <a:pt x="3718" y="814"/>
                    <a:pt x="4994" y="814"/>
                  </a:cubicBezTo>
                  <a:close/>
                  <a:moveTo>
                    <a:pt x="5087" y="3682"/>
                  </a:moveTo>
                  <a:cubicBezTo>
                    <a:pt x="5808" y="3719"/>
                    <a:pt x="6382" y="4329"/>
                    <a:pt x="6382" y="5050"/>
                  </a:cubicBezTo>
                  <a:cubicBezTo>
                    <a:pt x="6382" y="5809"/>
                    <a:pt x="5753" y="6401"/>
                    <a:pt x="5013" y="6401"/>
                  </a:cubicBezTo>
                  <a:cubicBezTo>
                    <a:pt x="4495" y="6401"/>
                    <a:pt x="4032" y="6123"/>
                    <a:pt x="3810" y="5716"/>
                  </a:cubicBezTo>
                  <a:lnTo>
                    <a:pt x="3829" y="5716"/>
                  </a:lnTo>
                  <a:lnTo>
                    <a:pt x="3718" y="5550"/>
                  </a:lnTo>
                  <a:cubicBezTo>
                    <a:pt x="3644" y="5383"/>
                    <a:pt x="3626" y="5235"/>
                    <a:pt x="3626" y="5050"/>
                  </a:cubicBezTo>
                  <a:cubicBezTo>
                    <a:pt x="3626" y="4273"/>
                    <a:pt x="4254" y="3682"/>
                    <a:pt x="4994" y="3682"/>
                  </a:cubicBezTo>
                  <a:close/>
                  <a:moveTo>
                    <a:pt x="1313" y="2960"/>
                  </a:moveTo>
                  <a:lnTo>
                    <a:pt x="3034" y="5901"/>
                  </a:lnTo>
                  <a:cubicBezTo>
                    <a:pt x="3348" y="6660"/>
                    <a:pt x="4106" y="7196"/>
                    <a:pt x="5013" y="7196"/>
                  </a:cubicBezTo>
                  <a:cubicBezTo>
                    <a:pt x="5161" y="7196"/>
                    <a:pt x="5290" y="7159"/>
                    <a:pt x="5401" y="7141"/>
                  </a:cubicBezTo>
                  <a:lnTo>
                    <a:pt x="5401" y="7141"/>
                  </a:lnTo>
                  <a:lnTo>
                    <a:pt x="4254" y="9212"/>
                  </a:lnTo>
                  <a:cubicBezTo>
                    <a:pt x="2294" y="8861"/>
                    <a:pt x="758" y="7122"/>
                    <a:pt x="758" y="5050"/>
                  </a:cubicBezTo>
                  <a:cubicBezTo>
                    <a:pt x="758" y="4273"/>
                    <a:pt x="962" y="3589"/>
                    <a:pt x="1313" y="2960"/>
                  </a:cubicBezTo>
                  <a:close/>
                  <a:moveTo>
                    <a:pt x="8990" y="3682"/>
                  </a:moveTo>
                  <a:cubicBezTo>
                    <a:pt x="9138" y="4125"/>
                    <a:pt x="9230" y="4551"/>
                    <a:pt x="9230" y="5050"/>
                  </a:cubicBezTo>
                  <a:cubicBezTo>
                    <a:pt x="9230" y="7326"/>
                    <a:pt x="7399" y="9212"/>
                    <a:pt x="5105" y="9268"/>
                  </a:cubicBezTo>
                  <a:lnTo>
                    <a:pt x="6863" y="6123"/>
                  </a:lnTo>
                  <a:lnTo>
                    <a:pt x="6844" y="6123"/>
                  </a:lnTo>
                  <a:cubicBezTo>
                    <a:pt x="7029" y="5809"/>
                    <a:pt x="7140" y="5439"/>
                    <a:pt x="7140" y="5050"/>
                  </a:cubicBezTo>
                  <a:cubicBezTo>
                    <a:pt x="7140" y="4532"/>
                    <a:pt x="6955" y="4052"/>
                    <a:pt x="6659" y="3682"/>
                  </a:cubicBezTo>
                  <a:close/>
                  <a:moveTo>
                    <a:pt x="5013" y="1"/>
                  </a:moveTo>
                  <a:cubicBezTo>
                    <a:pt x="3681" y="1"/>
                    <a:pt x="2423" y="537"/>
                    <a:pt x="1480" y="1480"/>
                  </a:cubicBezTo>
                  <a:cubicBezTo>
                    <a:pt x="536" y="2424"/>
                    <a:pt x="0" y="3682"/>
                    <a:pt x="0" y="5013"/>
                  </a:cubicBezTo>
                  <a:cubicBezTo>
                    <a:pt x="0" y="6364"/>
                    <a:pt x="536" y="7603"/>
                    <a:pt x="1480" y="8565"/>
                  </a:cubicBezTo>
                  <a:cubicBezTo>
                    <a:pt x="2423" y="9508"/>
                    <a:pt x="3681" y="10045"/>
                    <a:pt x="5013" y="10045"/>
                  </a:cubicBezTo>
                  <a:cubicBezTo>
                    <a:pt x="6363" y="10045"/>
                    <a:pt x="7602" y="9508"/>
                    <a:pt x="8546" y="8565"/>
                  </a:cubicBezTo>
                  <a:cubicBezTo>
                    <a:pt x="9508" y="7603"/>
                    <a:pt x="10026" y="6364"/>
                    <a:pt x="10026" y="5013"/>
                  </a:cubicBezTo>
                  <a:cubicBezTo>
                    <a:pt x="10007" y="3700"/>
                    <a:pt x="9508" y="2424"/>
                    <a:pt x="8546" y="1480"/>
                  </a:cubicBezTo>
                  <a:cubicBezTo>
                    <a:pt x="7602" y="537"/>
                    <a:pt x="6363" y="1"/>
                    <a:pt x="5013" y="1"/>
                  </a:cubicBezTo>
                  <a:close/>
                </a:path>
              </a:pathLst>
            </a:custGeom>
            <a:solidFill>
              <a:srgbClr val="07030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1" name="Google Shape;521;p18"/>
            <p:cNvSpPr/>
            <p:nvPr/>
          </p:nvSpPr>
          <p:spPr>
            <a:xfrm>
              <a:off x="7111207" y="3171694"/>
              <a:ext cx="320269" cy="268270"/>
            </a:xfrm>
            <a:custGeom>
              <a:rect b="b" l="l" r="r" t="t"/>
              <a:pathLst>
                <a:path extrusionOk="0" h="8103" w="10028">
                  <a:moveTo>
                    <a:pt x="10027" y="925"/>
                  </a:moveTo>
                  <a:cubicBezTo>
                    <a:pt x="10025" y="928"/>
                    <a:pt x="10023" y="930"/>
                    <a:pt x="10021" y="933"/>
                  </a:cubicBezTo>
                  <a:lnTo>
                    <a:pt x="10021" y="933"/>
                  </a:lnTo>
                  <a:cubicBezTo>
                    <a:pt x="10026" y="929"/>
                    <a:pt x="10028" y="927"/>
                    <a:pt x="10027" y="925"/>
                  </a:cubicBezTo>
                  <a:close/>
                  <a:moveTo>
                    <a:pt x="6974" y="796"/>
                  </a:moveTo>
                  <a:cubicBezTo>
                    <a:pt x="7307" y="796"/>
                    <a:pt x="7622" y="944"/>
                    <a:pt x="7862" y="1203"/>
                  </a:cubicBezTo>
                  <a:lnTo>
                    <a:pt x="8084" y="1406"/>
                  </a:lnTo>
                  <a:lnTo>
                    <a:pt x="8103" y="1499"/>
                  </a:lnTo>
                  <a:lnTo>
                    <a:pt x="8103" y="1517"/>
                  </a:lnTo>
                  <a:lnTo>
                    <a:pt x="8232" y="2072"/>
                  </a:lnTo>
                  <a:lnTo>
                    <a:pt x="8232" y="2331"/>
                  </a:lnTo>
                  <a:cubicBezTo>
                    <a:pt x="8232" y="2905"/>
                    <a:pt x="8121" y="3533"/>
                    <a:pt x="7918" y="4107"/>
                  </a:cubicBezTo>
                  <a:cubicBezTo>
                    <a:pt x="7677" y="4717"/>
                    <a:pt x="7363" y="5272"/>
                    <a:pt x="6938" y="5753"/>
                  </a:cubicBezTo>
                  <a:cubicBezTo>
                    <a:pt x="6272" y="6493"/>
                    <a:pt x="5088" y="7399"/>
                    <a:pt x="3183" y="7399"/>
                  </a:cubicBezTo>
                  <a:lnTo>
                    <a:pt x="3016" y="7399"/>
                  </a:lnTo>
                  <a:cubicBezTo>
                    <a:pt x="3201" y="7270"/>
                    <a:pt x="3386" y="7159"/>
                    <a:pt x="3534" y="7048"/>
                  </a:cubicBezTo>
                  <a:lnTo>
                    <a:pt x="3848" y="6808"/>
                  </a:lnTo>
                  <a:lnTo>
                    <a:pt x="3848" y="6419"/>
                  </a:lnTo>
                  <a:lnTo>
                    <a:pt x="3848" y="6345"/>
                  </a:lnTo>
                  <a:lnTo>
                    <a:pt x="3848" y="5568"/>
                  </a:lnTo>
                  <a:lnTo>
                    <a:pt x="3515" y="5568"/>
                  </a:lnTo>
                  <a:cubicBezTo>
                    <a:pt x="3164" y="5568"/>
                    <a:pt x="2868" y="5272"/>
                    <a:pt x="2868" y="4921"/>
                  </a:cubicBezTo>
                  <a:lnTo>
                    <a:pt x="2868" y="4255"/>
                  </a:lnTo>
                  <a:lnTo>
                    <a:pt x="2461" y="4162"/>
                  </a:lnTo>
                  <a:cubicBezTo>
                    <a:pt x="2276" y="4107"/>
                    <a:pt x="2128" y="3940"/>
                    <a:pt x="2128" y="3755"/>
                  </a:cubicBezTo>
                  <a:lnTo>
                    <a:pt x="2128" y="3274"/>
                  </a:lnTo>
                  <a:lnTo>
                    <a:pt x="2128" y="3200"/>
                  </a:lnTo>
                  <a:lnTo>
                    <a:pt x="2128" y="2812"/>
                  </a:lnTo>
                  <a:lnTo>
                    <a:pt x="1795" y="2590"/>
                  </a:lnTo>
                  <a:cubicBezTo>
                    <a:pt x="1629" y="2461"/>
                    <a:pt x="1518" y="2276"/>
                    <a:pt x="1388" y="2072"/>
                  </a:cubicBezTo>
                  <a:lnTo>
                    <a:pt x="1388" y="2072"/>
                  </a:lnTo>
                  <a:cubicBezTo>
                    <a:pt x="2406" y="2812"/>
                    <a:pt x="3645" y="3274"/>
                    <a:pt x="4903" y="3348"/>
                  </a:cubicBezTo>
                  <a:lnTo>
                    <a:pt x="5735" y="3385"/>
                  </a:lnTo>
                  <a:lnTo>
                    <a:pt x="5735" y="2553"/>
                  </a:lnTo>
                  <a:lnTo>
                    <a:pt x="5735" y="2535"/>
                  </a:lnTo>
                  <a:lnTo>
                    <a:pt x="5735" y="2442"/>
                  </a:lnTo>
                  <a:lnTo>
                    <a:pt x="5717" y="2350"/>
                  </a:lnTo>
                  <a:cubicBezTo>
                    <a:pt x="5698" y="2257"/>
                    <a:pt x="5680" y="2146"/>
                    <a:pt x="5680" y="2072"/>
                  </a:cubicBezTo>
                  <a:cubicBezTo>
                    <a:pt x="5680" y="1721"/>
                    <a:pt x="5809" y="1425"/>
                    <a:pt x="6050" y="1166"/>
                  </a:cubicBezTo>
                  <a:cubicBezTo>
                    <a:pt x="6290" y="944"/>
                    <a:pt x="6623" y="796"/>
                    <a:pt x="6974" y="796"/>
                  </a:cubicBezTo>
                  <a:close/>
                  <a:moveTo>
                    <a:pt x="6974" y="0"/>
                  </a:moveTo>
                  <a:cubicBezTo>
                    <a:pt x="5828" y="0"/>
                    <a:pt x="4884" y="925"/>
                    <a:pt x="4884" y="2054"/>
                  </a:cubicBezTo>
                  <a:cubicBezTo>
                    <a:pt x="4884" y="2202"/>
                    <a:pt x="4903" y="2368"/>
                    <a:pt x="4958" y="2516"/>
                  </a:cubicBezTo>
                  <a:lnTo>
                    <a:pt x="4958" y="2535"/>
                  </a:lnTo>
                  <a:cubicBezTo>
                    <a:pt x="3275" y="2442"/>
                    <a:pt x="1740" y="1591"/>
                    <a:pt x="722" y="333"/>
                  </a:cubicBezTo>
                  <a:cubicBezTo>
                    <a:pt x="537" y="648"/>
                    <a:pt x="445" y="1073"/>
                    <a:pt x="445" y="1443"/>
                  </a:cubicBezTo>
                  <a:cubicBezTo>
                    <a:pt x="445" y="2035"/>
                    <a:pt x="796" y="2812"/>
                    <a:pt x="1351" y="3182"/>
                  </a:cubicBezTo>
                  <a:lnTo>
                    <a:pt x="1351" y="3237"/>
                  </a:lnTo>
                  <a:cubicBezTo>
                    <a:pt x="1018" y="3200"/>
                    <a:pt x="685" y="2997"/>
                    <a:pt x="408" y="2831"/>
                  </a:cubicBezTo>
                  <a:lnTo>
                    <a:pt x="408" y="2831"/>
                  </a:lnTo>
                  <a:lnTo>
                    <a:pt x="426" y="2868"/>
                  </a:lnTo>
                  <a:cubicBezTo>
                    <a:pt x="426" y="3848"/>
                    <a:pt x="1166" y="4717"/>
                    <a:pt x="2091" y="4921"/>
                  </a:cubicBezTo>
                  <a:cubicBezTo>
                    <a:pt x="1925" y="4958"/>
                    <a:pt x="1703" y="4995"/>
                    <a:pt x="1518" y="4995"/>
                  </a:cubicBezTo>
                  <a:cubicBezTo>
                    <a:pt x="1370" y="4995"/>
                    <a:pt x="1240" y="4939"/>
                    <a:pt x="1111" y="4921"/>
                  </a:cubicBezTo>
                  <a:lnTo>
                    <a:pt x="1111" y="4921"/>
                  </a:lnTo>
                  <a:cubicBezTo>
                    <a:pt x="1370" y="5735"/>
                    <a:pt x="2128" y="6253"/>
                    <a:pt x="3035" y="6253"/>
                  </a:cubicBezTo>
                  <a:lnTo>
                    <a:pt x="3035" y="6290"/>
                  </a:lnTo>
                  <a:cubicBezTo>
                    <a:pt x="2350" y="6844"/>
                    <a:pt x="1444" y="7214"/>
                    <a:pt x="500" y="7214"/>
                  </a:cubicBezTo>
                  <a:cubicBezTo>
                    <a:pt x="334" y="7214"/>
                    <a:pt x="130" y="7177"/>
                    <a:pt x="1" y="7159"/>
                  </a:cubicBezTo>
                  <a:lnTo>
                    <a:pt x="1" y="7159"/>
                  </a:lnTo>
                  <a:cubicBezTo>
                    <a:pt x="907" y="7732"/>
                    <a:pt x="1999" y="8102"/>
                    <a:pt x="3146" y="8102"/>
                  </a:cubicBezTo>
                  <a:cubicBezTo>
                    <a:pt x="6938" y="8102"/>
                    <a:pt x="9009" y="4995"/>
                    <a:pt x="9009" y="2276"/>
                  </a:cubicBezTo>
                  <a:lnTo>
                    <a:pt x="9009" y="1998"/>
                  </a:lnTo>
                  <a:cubicBezTo>
                    <a:pt x="9395" y="1704"/>
                    <a:pt x="9745" y="1319"/>
                    <a:pt x="10021" y="933"/>
                  </a:cubicBezTo>
                  <a:lnTo>
                    <a:pt x="10021" y="933"/>
                  </a:lnTo>
                  <a:cubicBezTo>
                    <a:pt x="9953" y="988"/>
                    <a:pt x="9294" y="1296"/>
                    <a:pt x="8861" y="1314"/>
                  </a:cubicBezTo>
                  <a:cubicBezTo>
                    <a:pt x="9287" y="1036"/>
                    <a:pt x="9620" y="611"/>
                    <a:pt x="9786" y="130"/>
                  </a:cubicBezTo>
                  <a:lnTo>
                    <a:pt x="9786" y="130"/>
                  </a:lnTo>
                  <a:cubicBezTo>
                    <a:pt x="9398" y="370"/>
                    <a:pt x="8935" y="555"/>
                    <a:pt x="8454" y="648"/>
                  </a:cubicBezTo>
                  <a:cubicBezTo>
                    <a:pt x="8084" y="241"/>
                    <a:pt x="7566" y="0"/>
                    <a:pt x="6974" y="0"/>
                  </a:cubicBezTo>
                  <a:close/>
                </a:path>
              </a:pathLst>
            </a:custGeom>
            <a:solidFill>
              <a:srgbClr val="07030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22" name="Google Shape;522;p18"/>
            <p:cNvGrpSpPr/>
            <p:nvPr/>
          </p:nvGrpSpPr>
          <p:grpSpPr>
            <a:xfrm>
              <a:off x="7106505" y="2515186"/>
              <a:ext cx="329672" cy="340510"/>
              <a:chOff x="5602778" y="4160675"/>
              <a:chExt cx="347645" cy="346399"/>
            </a:xfrm>
          </p:grpSpPr>
          <p:sp>
            <p:nvSpPr>
              <p:cNvPr id="523" name="Google Shape;523;p18"/>
              <p:cNvSpPr/>
              <p:nvPr/>
            </p:nvSpPr>
            <p:spPr>
              <a:xfrm>
                <a:off x="5602778" y="4160675"/>
                <a:ext cx="347645" cy="346399"/>
              </a:xfrm>
              <a:custGeom>
                <a:rect b="b" l="l" r="r" t="t"/>
                <a:pathLst>
                  <a:path extrusionOk="0" h="10285" w="10322">
                    <a:moveTo>
                      <a:pt x="7307" y="796"/>
                    </a:moveTo>
                    <a:cubicBezTo>
                      <a:pt x="8509" y="796"/>
                      <a:pt x="9508" y="1757"/>
                      <a:pt x="9508" y="2997"/>
                    </a:cubicBezTo>
                    <a:lnTo>
                      <a:pt x="9508" y="7307"/>
                    </a:lnTo>
                    <a:cubicBezTo>
                      <a:pt x="9508" y="8509"/>
                      <a:pt x="8546" y="9508"/>
                      <a:pt x="7307" y="9508"/>
                    </a:cubicBezTo>
                    <a:lnTo>
                      <a:pt x="2997" y="9508"/>
                    </a:lnTo>
                    <a:cubicBezTo>
                      <a:pt x="1776" y="9508"/>
                      <a:pt x="796" y="8546"/>
                      <a:pt x="796" y="7307"/>
                    </a:cubicBezTo>
                    <a:lnTo>
                      <a:pt x="796" y="2997"/>
                    </a:lnTo>
                    <a:cubicBezTo>
                      <a:pt x="796" y="1794"/>
                      <a:pt x="1758" y="796"/>
                      <a:pt x="2997" y="796"/>
                    </a:cubicBezTo>
                    <a:close/>
                    <a:moveTo>
                      <a:pt x="2997" y="0"/>
                    </a:moveTo>
                    <a:cubicBezTo>
                      <a:pt x="1351" y="0"/>
                      <a:pt x="0" y="1351"/>
                      <a:pt x="0" y="2978"/>
                    </a:cubicBezTo>
                    <a:lnTo>
                      <a:pt x="0" y="7307"/>
                    </a:lnTo>
                    <a:cubicBezTo>
                      <a:pt x="0" y="8953"/>
                      <a:pt x="1351" y="10285"/>
                      <a:pt x="2997" y="10285"/>
                    </a:cubicBezTo>
                    <a:lnTo>
                      <a:pt x="7307" y="10285"/>
                    </a:lnTo>
                    <a:cubicBezTo>
                      <a:pt x="8953" y="10285"/>
                      <a:pt x="10303" y="8953"/>
                      <a:pt x="10303" y="7307"/>
                    </a:cubicBezTo>
                    <a:lnTo>
                      <a:pt x="10303" y="2978"/>
                    </a:lnTo>
                    <a:cubicBezTo>
                      <a:pt x="10322" y="1351"/>
                      <a:pt x="8972" y="0"/>
                      <a:pt x="7307" y="0"/>
                    </a:cubicBezTo>
                    <a:close/>
                  </a:path>
                </a:pathLst>
              </a:custGeom>
              <a:solidFill>
                <a:srgbClr val="07030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4" name="Google Shape;524;p18"/>
              <p:cNvSpPr/>
              <p:nvPr/>
            </p:nvSpPr>
            <p:spPr>
              <a:xfrm>
                <a:off x="5683143" y="4241040"/>
                <a:ext cx="186924" cy="186924"/>
              </a:xfrm>
              <a:custGeom>
                <a:rect b="b" l="l" r="r" t="t"/>
                <a:pathLst>
                  <a:path extrusionOk="0" h="5550" w="5550">
                    <a:moveTo>
                      <a:pt x="2775" y="814"/>
                    </a:moveTo>
                    <a:cubicBezTo>
                      <a:pt x="3867" y="814"/>
                      <a:pt x="4736" y="1684"/>
                      <a:pt x="4736" y="2775"/>
                    </a:cubicBezTo>
                    <a:cubicBezTo>
                      <a:pt x="4736" y="3866"/>
                      <a:pt x="3867" y="4736"/>
                      <a:pt x="2775" y="4736"/>
                    </a:cubicBezTo>
                    <a:cubicBezTo>
                      <a:pt x="1684" y="4736"/>
                      <a:pt x="814" y="3866"/>
                      <a:pt x="814" y="2775"/>
                    </a:cubicBezTo>
                    <a:cubicBezTo>
                      <a:pt x="814" y="1684"/>
                      <a:pt x="1684" y="814"/>
                      <a:pt x="2775" y="814"/>
                    </a:cubicBezTo>
                    <a:close/>
                    <a:moveTo>
                      <a:pt x="2775" y="0"/>
                    </a:moveTo>
                    <a:cubicBezTo>
                      <a:pt x="1258" y="0"/>
                      <a:pt x="1" y="1258"/>
                      <a:pt x="1" y="2775"/>
                    </a:cubicBezTo>
                    <a:cubicBezTo>
                      <a:pt x="1" y="4310"/>
                      <a:pt x="1258" y="5550"/>
                      <a:pt x="2775" y="5550"/>
                    </a:cubicBezTo>
                    <a:cubicBezTo>
                      <a:pt x="4310" y="5550"/>
                      <a:pt x="5550" y="4310"/>
                      <a:pt x="5550" y="2775"/>
                    </a:cubicBezTo>
                    <a:cubicBezTo>
                      <a:pt x="5550" y="1258"/>
                      <a:pt x="4310" y="0"/>
                      <a:pt x="2775" y="0"/>
                    </a:cubicBezTo>
                    <a:close/>
                  </a:path>
                </a:pathLst>
              </a:custGeom>
              <a:solidFill>
                <a:srgbClr val="07030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5" name="Google Shape;525;p18"/>
              <p:cNvSpPr/>
              <p:nvPr/>
            </p:nvSpPr>
            <p:spPr>
              <a:xfrm>
                <a:off x="5858221" y="4226085"/>
                <a:ext cx="26809" cy="26809"/>
              </a:xfrm>
              <a:custGeom>
                <a:rect b="b" l="l" r="r" t="t"/>
                <a:pathLst>
                  <a:path extrusionOk="0" h="796" w="796">
                    <a:moveTo>
                      <a:pt x="389" y="0"/>
                    </a:moveTo>
                    <a:cubicBezTo>
                      <a:pt x="185" y="0"/>
                      <a:pt x="0" y="185"/>
                      <a:pt x="0" y="407"/>
                    </a:cubicBezTo>
                    <a:cubicBezTo>
                      <a:pt x="0" y="611"/>
                      <a:pt x="185" y="796"/>
                      <a:pt x="389" y="796"/>
                    </a:cubicBezTo>
                    <a:cubicBezTo>
                      <a:pt x="611" y="796"/>
                      <a:pt x="796" y="611"/>
                      <a:pt x="796" y="407"/>
                    </a:cubicBezTo>
                    <a:cubicBezTo>
                      <a:pt x="796" y="185"/>
                      <a:pt x="611" y="0"/>
                      <a:pt x="389" y="0"/>
                    </a:cubicBezTo>
                    <a:close/>
                  </a:path>
                </a:pathLst>
              </a:custGeom>
              <a:solidFill>
                <a:srgbClr val="07030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26" name="Google Shape;526;p18"/>
            <p:cNvSpPr/>
            <p:nvPr/>
          </p:nvSpPr>
          <p:spPr>
            <a:xfrm>
              <a:off x="7832760" y="3135259"/>
              <a:ext cx="329084" cy="341140"/>
            </a:xfrm>
            <a:custGeom>
              <a:rect b="b" l="l" r="r" t="t"/>
              <a:pathLst>
                <a:path extrusionOk="0" h="10304" w="10304">
                  <a:moveTo>
                    <a:pt x="9101" y="833"/>
                  </a:moveTo>
                  <a:cubicBezTo>
                    <a:pt x="9323" y="833"/>
                    <a:pt x="9489" y="1018"/>
                    <a:pt x="9489" y="1221"/>
                  </a:cubicBezTo>
                  <a:lnTo>
                    <a:pt x="9489" y="9119"/>
                  </a:lnTo>
                  <a:lnTo>
                    <a:pt x="9508" y="9119"/>
                  </a:lnTo>
                  <a:cubicBezTo>
                    <a:pt x="9508" y="9341"/>
                    <a:pt x="9323" y="9508"/>
                    <a:pt x="9119" y="9508"/>
                  </a:cubicBezTo>
                  <a:lnTo>
                    <a:pt x="6826" y="9508"/>
                  </a:lnTo>
                  <a:lnTo>
                    <a:pt x="6826" y="6234"/>
                  </a:lnTo>
                  <a:lnTo>
                    <a:pt x="8065" y="6234"/>
                  </a:lnTo>
                  <a:lnTo>
                    <a:pt x="8287" y="4976"/>
                  </a:lnTo>
                  <a:lnTo>
                    <a:pt x="6826" y="4976"/>
                  </a:lnTo>
                  <a:lnTo>
                    <a:pt x="6826" y="4125"/>
                  </a:lnTo>
                  <a:cubicBezTo>
                    <a:pt x="6826" y="3774"/>
                    <a:pt x="7085" y="3515"/>
                    <a:pt x="7436" y="3515"/>
                  </a:cubicBezTo>
                  <a:lnTo>
                    <a:pt x="8268" y="3515"/>
                  </a:lnTo>
                  <a:lnTo>
                    <a:pt x="8268" y="2275"/>
                  </a:lnTo>
                  <a:lnTo>
                    <a:pt x="7436" y="2275"/>
                  </a:lnTo>
                  <a:cubicBezTo>
                    <a:pt x="6419" y="2275"/>
                    <a:pt x="5586" y="3108"/>
                    <a:pt x="5586" y="4125"/>
                  </a:cubicBezTo>
                  <a:lnTo>
                    <a:pt x="5586" y="4976"/>
                  </a:lnTo>
                  <a:lnTo>
                    <a:pt x="4365" y="4976"/>
                  </a:lnTo>
                  <a:lnTo>
                    <a:pt x="4365" y="6234"/>
                  </a:lnTo>
                  <a:lnTo>
                    <a:pt x="5586" y="6234"/>
                  </a:lnTo>
                  <a:lnTo>
                    <a:pt x="5586" y="9508"/>
                  </a:lnTo>
                  <a:lnTo>
                    <a:pt x="1239" y="9508"/>
                  </a:lnTo>
                  <a:cubicBezTo>
                    <a:pt x="999" y="9508"/>
                    <a:pt x="832" y="9323"/>
                    <a:pt x="832" y="9119"/>
                  </a:cubicBezTo>
                  <a:lnTo>
                    <a:pt x="832" y="1221"/>
                  </a:lnTo>
                  <a:cubicBezTo>
                    <a:pt x="832" y="999"/>
                    <a:pt x="1017" y="833"/>
                    <a:pt x="1239" y="833"/>
                  </a:cubicBezTo>
                  <a:close/>
                  <a:moveTo>
                    <a:pt x="1202" y="0"/>
                  </a:moveTo>
                  <a:cubicBezTo>
                    <a:pt x="536" y="0"/>
                    <a:pt x="0" y="537"/>
                    <a:pt x="0" y="1203"/>
                  </a:cubicBezTo>
                  <a:lnTo>
                    <a:pt x="0" y="9101"/>
                  </a:lnTo>
                  <a:cubicBezTo>
                    <a:pt x="0" y="9767"/>
                    <a:pt x="536" y="10303"/>
                    <a:pt x="1202" y="10303"/>
                  </a:cubicBezTo>
                  <a:lnTo>
                    <a:pt x="9101" y="10303"/>
                  </a:lnTo>
                  <a:cubicBezTo>
                    <a:pt x="9767" y="10303"/>
                    <a:pt x="10303" y="9767"/>
                    <a:pt x="10303" y="9101"/>
                  </a:cubicBezTo>
                  <a:lnTo>
                    <a:pt x="10303" y="1203"/>
                  </a:lnTo>
                  <a:cubicBezTo>
                    <a:pt x="10303" y="555"/>
                    <a:pt x="9767" y="0"/>
                    <a:pt x="9101" y="0"/>
                  </a:cubicBezTo>
                  <a:close/>
                </a:path>
              </a:pathLst>
            </a:custGeom>
            <a:solidFill>
              <a:srgbClr val="07030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" name="Google Shape;527;p18"/>
            <p:cNvSpPr/>
            <p:nvPr/>
          </p:nvSpPr>
          <p:spPr>
            <a:xfrm>
              <a:off x="7876179" y="2518861"/>
              <a:ext cx="242246" cy="333161"/>
            </a:xfrm>
            <a:custGeom>
              <a:rect b="b" l="l" r="r" t="t"/>
              <a:pathLst>
                <a:path extrusionOk="0" h="10063" w="7585">
                  <a:moveTo>
                    <a:pt x="6789" y="1369"/>
                  </a:moveTo>
                  <a:lnTo>
                    <a:pt x="6789" y="2368"/>
                  </a:lnTo>
                  <a:lnTo>
                    <a:pt x="6807" y="2368"/>
                  </a:lnTo>
                  <a:cubicBezTo>
                    <a:pt x="6659" y="2460"/>
                    <a:pt x="6437" y="2571"/>
                    <a:pt x="6086" y="2682"/>
                  </a:cubicBezTo>
                  <a:cubicBezTo>
                    <a:pt x="5623" y="2849"/>
                    <a:pt x="4884" y="3052"/>
                    <a:pt x="3866" y="3108"/>
                  </a:cubicBezTo>
                  <a:lnTo>
                    <a:pt x="3866" y="2035"/>
                  </a:lnTo>
                  <a:cubicBezTo>
                    <a:pt x="5180" y="1998"/>
                    <a:pt x="6197" y="1646"/>
                    <a:pt x="6789" y="1369"/>
                  </a:cubicBezTo>
                  <a:close/>
                  <a:moveTo>
                    <a:pt x="1942" y="6937"/>
                  </a:moveTo>
                  <a:cubicBezTo>
                    <a:pt x="2571" y="6937"/>
                    <a:pt x="3108" y="7455"/>
                    <a:pt x="3108" y="8102"/>
                  </a:cubicBezTo>
                  <a:cubicBezTo>
                    <a:pt x="3108" y="8731"/>
                    <a:pt x="2590" y="9249"/>
                    <a:pt x="1942" y="9249"/>
                  </a:cubicBezTo>
                  <a:cubicBezTo>
                    <a:pt x="1332" y="9249"/>
                    <a:pt x="796" y="8749"/>
                    <a:pt x="796" y="8102"/>
                  </a:cubicBezTo>
                  <a:cubicBezTo>
                    <a:pt x="796" y="7455"/>
                    <a:pt x="1295" y="6937"/>
                    <a:pt x="1942" y="6937"/>
                  </a:cubicBezTo>
                  <a:close/>
                  <a:moveTo>
                    <a:pt x="7584" y="0"/>
                  </a:moveTo>
                  <a:lnTo>
                    <a:pt x="6992" y="425"/>
                  </a:lnTo>
                  <a:cubicBezTo>
                    <a:pt x="6974" y="425"/>
                    <a:pt x="5642" y="1276"/>
                    <a:pt x="3496" y="1276"/>
                  </a:cubicBezTo>
                  <a:lnTo>
                    <a:pt x="3108" y="1276"/>
                  </a:lnTo>
                  <a:lnTo>
                    <a:pt x="3108" y="6548"/>
                  </a:lnTo>
                  <a:cubicBezTo>
                    <a:pt x="2775" y="6326"/>
                    <a:pt x="2386" y="6178"/>
                    <a:pt x="1942" y="6178"/>
                  </a:cubicBezTo>
                  <a:cubicBezTo>
                    <a:pt x="888" y="6178"/>
                    <a:pt x="0" y="7066"/>
                    <a:pt x="0" y="8120"/>
                  </a:cubicBezTo>
                  <a:cubicBezTo>
                    <a:pt x="0" y="9193"/>
                    <a:pt x="888" y="10063"/>
                    <a:pt x="1942" y="10063"/>
                  </a:cubicBezTo>
                  <a:cubicBezTo>
                    <a:pt x="3015" y="10063"/>
                    <a:pt x="3885" y="9193"/>
                    <a:pt x="3885" y="8120"/>
                  </a:cubicBezTo>
                  <a:lnTo>
                    <a:pt x="3885" y="3922"/>
                  </a:lnTo>
                  <a:cubicBezTo>
                    <a:pt x="6197" y="3829"/>
                    <a:pt x="7381" y="2960"/>
                    <a:pt x="7436" y="2923"/>
                  </a:cubicBezTo>
                  <a:lnTo>
                    <a:pt x="7584" y="2812"/>
                  </a:lnTo>
                  <a:lnTo>
                    <a:pt x="7584" y="740"/>
                  </a:lnTo>
                  <a:lnTo>
                    <a:pt x="7584" y="0"/>
                  </a:lnTo>
                  <a:close/>
                </a:path>
              </a:pathLst>
            </a:custGeom>
            <a:solidFill>
              <a:srgbClr val="07030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" name="Google Shape;528;p18"/>
            <p:cNvSpPr/>
            <p:nvPr/>
          </p:nvSpPr>
          <p:spPr>
            <a:xfrm>
              <a:off x="8131252" y="3956599"/>
              <a:ext cx="196892" cy="326717"/>
            </a:xfrm>
            <a:custGeom>
              <a:rect b="b" l="l" r="r" t="t"/>
              <a:pathLst>
                <a:path extrusionOk="0" h="10322" w="6216">
                  <a:moveTo>
                    <a:pt x="815" y="1721"/>
                  </a:moveTo>
                  <a:lnTo>
                    <a:pt x="4940" y="5161"/>
                  </a:lnTo>
                  <a:lnTo>
                    <a:pt x="815" y="8583"/>
                  </a:lnTo>
                  <a:lnTo>
                    <a:pt x="815" y="1721"/>
                  </a:lnTo>
                  <a:close/>
                  <a:moveTo>
                    <a:pt x="1" y="0"/>
                  </a:moveTo>
                  <a:lnTo>
                    <a:pt x="1" y="10322"/>
                  </a:lnTo>
                  <a:lnTo>
                    <a:pt x="6216" y="516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7030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9" name="Google Shape;529;p18"/>
            <p:cNvSpPr/>
            <p:nvPr/>
          </p:nvSpPr>
          <p:spPr>
            <a:xfrm>
              <a:off x="7956307" y="1667381"/>
              <a:ext cx="269523" cy="325578"/>
            </a:xfrm>
            <a:custGeom>
              <a:rect b="b" l="l" r="r" t="t"/>
              <a:pathLst>
                <a:path extrusionOk="0" h="10286" w="8509">
                  <a:moveTo>
                    <a:pt x="4254" y="1777"/>
                  </a:moveTo>
                  <a:cubicBezTo>
                    <a:pt x="5512" y="1814"/>
                    <a:pt x="6530" y="2850"/>
                    <a:pt x="6530" y="4126"/>
                  </a:cubicBezTo>
                  <a:lnTo>
                    <a:pt x="6530" y="6900"/>
                  </a:lnTo>
                  <a:cubicBezTo>
                    <a:pt x="6530" y="7418"/>
                    <a:pt x="6678" y="7881"/>
                    <a:pt x="6955" y="8214"/>
                  </a:cubicBezTo>
                  <a:cubicBezTo>
                    <a:pt x="6955" y="8214"/>
                    <a:pt x="6955" y="8232"/>
                    <a:pt x="6974" y="8232"/>
                  </a:cubicBezTo>
                  <a:lnTo>
                    <a:pt x="1480" y="8232"/>
                  </a:lnTo>
                  <a:lnTo>
                    <a:pt x="1480" y="8214"/>
                  </a:lnTo>
                  <a:cubicBezTo>
                    <a:pt x="1757" y="7918"/>
                    <a:pt x="1887" y="7492"/>
                    <a:pt x="1887" y="7011"/>
                  </a:cubicBezTo>
                  <a:lnTo>
                    <a:pt x="1887" y="4126"/>
                  </a:lnTo>
                  <a:cubicBezTo>
                    <a:pt x="1887" y="2850"/>
                    <a:pt x="2941" y="1814"/>
                    <a:pt x="4180" y="1777"/>
                  </a:cubicBezTo>
                  <a:close/>
                  <a:moveTo>
                    <a:pt x="4236" y="9046"/>
                  </a:moveTo>
                  <a:cubicBezTo>
                    <a:pt x="4365" y="9046"/>
                    <a:pt x="4458" y="9157"/>
                    <a:pt x="4458" y="9268"/>
                  </a:cubicBezTo>
                  <a:cubicBezTo>
                    <a:pt x="4476" y="9398"/>
                    <a:pt x="4365" y="9509"/>
                    <a:pt x="4236" y="9509"/>
                  </a:cubicBezTo>
                  <a:cubicBezTo>
                    <a:pt x="4088" y="9509"/>
                    <a:pt x="3996" y="9398"/>
                    <a:pt x="3996" y="9268"/>
                  </a:cubicBezTo>
                  <a:cubicBezTo>
                    <a:pt x="3996" y="9139"/>
                    <a:pt x="4106" y="9046"/>
                    <a:pt x="4236" y="9046"/>
                  </a:cubicBezTo>
                  <a:close/>
                  <a:moveTo>
                    <a:pt x="3829" y="1"/>
                  </a:moveTo>
                  <a:lnTo>
                    <a:pt x="3829" y="1000"/>
                  </a:lnTo>
                  <a:cubicBezTo>
                    <a:pt x="2275" y="1203"/>
                    <a:pt x="1110" y="2517"/>
                    <a:pt x="1110" y="4126"/>
                  </a:cubicBezTo>
                  <a:lnTo>
                    <a:pt x="1110" y="7011"/>
                  </a:lnTo>
                  <a:cubicBezTo>
                    <a:pt x="1110" y="7289"/>
                    <a:pt x="1036" y="7511"/>
                    <a:pt x="906" y="7677"/>
                  </a:cubicBezTo>
                  <a:cubicBezTo>
                    <a:pt x="777" y="7825"/>
                    <a:pt x="592" y="7881"/>
                    <a:pt x="388" y="7881"/>
                  </a:cubicBezTo>
                  <a:lnTo>
                    <a:pt x="0" y="7881"/>
                  </a:lnTo>
                  <a:lnTo>
                    <a:pt x="0" y="9028"/>
                  </a:lnTo>
                  <a:lnTo>
                    <a:pt x="3237" y="9028"/>
                  </a:lnTo>
                  <a:cubicBezTo>
                    <a:pt x="3200" y="9083"/>
                    <a:pt x="3200" y="9176"/>
                    <a:pt x="3200" y="9250"/>
                  </a:cubicBezTo>
                  <a:cubicBezTo>
                    <a:pt x="3200" y="9823"/>
                    <a:pt x="3663" y="10286"/>
                    <a:pt x="4254" y="10286"/>
                  </a:cubicBezTo>
                  <a:cubicBezTo>
                    <a:pt x="4828" y="10286"/>
                    <a:pt x="5290" y="9823"/>
                    <a:pt x="5290" y="9250"/>
                  </a:cubicBezTo>
                  <a:cubicBezTo>
                    <a:pt x="5290" y="9157"/>
                    <a:pt x="5290" y="9083"/>
                    <a:pt x="5272" y="9028"/>
                  </a:cubicBezTo>
                  <a:lnTo>
                    <a:pt x="8509" y="9028"/>
                  </a:lnTo>
                  <a:lnTo>
                    <a:pt x="8509" y="7881"/>
                  </a:lnTo>
                  <a:lnTo>
                    <a:pt x="8120" y="7881"/>
                  </a:lnTo>
                  <a:cubicBezTo>
                    <a:pt x="7898" y="7881"/>
                    <a:pt x="7751" y="7825"/>
                    <a:pt x="7603" y="7677"/>
                  </a:cubicBezTo>
                  <a:cubicBezTo>
                    <a:pt x="7455" y="7492"/>
                    <a:pt x="7362" y="7233"/>
                    <a:pt x="7362" y="6900"/>
                  </a:cubicBezTo>
                  <a:lnTo>
                    <a:pt x="7362" y="4126"/>
                  </a:lnTo>
                  <a:cubicBezTo>
                    <a:pt x="7362" y="2517"/>
                    <a:pt x="6160" y="1203"/>
                    <a:pt x="4643" y="1000"/>
                  </a:cubicBezTo>
                  <a:lnTo>
                    <a:pt x="4643" y="1"/>
                  </a:lnTo>
                  <a:close/>
                </a:path>
              </a:pathLst>
            </a:custGeom>
            <a:solidFill>
              <a:srgbClr val="07030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30" name="Google Shape;530;p18"/>
            <p:cNvGrpSpPr/>
            <p:nvPr/>
          </p:nvGrpSpPr>
          <p:grpSpPr>
            <a:xfrm>
              <a:off x="6345330" y="1653674"/>
              <a:ext cx="120568" cy="352993"/>
              <a:chOff x="4038285" y="1319289"/>
              <a:chExt cx="127194" cy="372788"/>
            </a:xfrm>
          </p:grpSpPr>
          <p:sp>
            <p:nvSpPr>
              <p:cNvPr id="531" name="Google Shape;531;p18"/>
              <p:cNvSpPr/>
              <p:nvPr/>
            </p:nvSpPr>
            <p:spPr>
              <a:xfrm>
                <a:off x="4089855" y="1319289"/>
                <a:ext cx="75624" cy="75018"/>
              </a:xfrm>
              <a:custGeom>
                <a:rect b="b" l="l" r="r" t="t"/>
                <a:pathLst>
                  <a:path extrusionOk="0" h="2350" w="2369">
                    <a:moveTo>
                      <a:pt x="1166" y="777"/>
                    </a:moveTo>
                    <a:cubicBezTo>
                      <a:pt x="1388" y="777"/>
                      <a:pt x="1573" y="943"/>
                      <a:pt x="1573" y="1165"/>
                    </a:cubicBezTo>
                    <a:cubicBezTo>
                      <a:pt x="1555" y="1387"/>
                      <a:pt x="1388" y="1572"/>
                      <a:pt x="1166" y="1572"/>
                    </a:cubicBezTo>
                    <a:cubicBezTo>
                      <a:pt x="963" y="1572"/>
                      <a:pt x="778" y="1406"/>
                      <a:pt x="778" y="1165"/>
                    </a:cubicBezTo>
                    <a:cubicBezTo>
                      <a:pt x="778" y="962"/>
                      <a:pt x="944" y="777"/>
                      <a:pt x="1166" y="777"/>
                    </a:cubicBezTo>
                    <a:close/>
                    <a:moveTo>
                      <a:pt x="1166" y="0"/>
                    </a:moveTo>
                    <a:cubicBezTo>
                      <a:pt x="519" y="0"/>
                      <a:pt x="1" y="518"/>
                      <a:pt x="1" y="1165"/>
                    </a:cubicBezTo>
                    <a:cubicBezTo>
                      <a:pt x="1" y="1813"/>
                      <a:pt x="519" y="2349"/>
                      <a:pt x="1166" y="2349"/>
                    </a:cubicBezTo>
                    <a:cubicBezTo>
                      <a:pt x="1814" y="2349"/>
                      <a:pt x="2350" y="1813"/>
                      <a:pt x="2350" y="1165"/>
                    </a:cubicBezTo>
                    <a:cubicBezTo>
                      <a:pt x="2369" y="518"/>
                      <a:pt x="1851" y="0"/>
                      <a:pt x="1166" y="0"/>
                    </a:cubicBezTo>
                    <a:close/>
                  </a:path>
                </a:pathLst>
              </a:custGeom>
              <a:solidFill>
                <a:srgbClr val="07030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2" name="Google Shape;532;p18"/>
              <p:cNvSpPr/>
              <p:nvPr/>
            </p:nvSpPr>
            <p:spPr>
              <a:xfrm>
                <a:off x="4038285" y="1459937"/>
                <a:ext cx="119294" cy="232140"/>
              </a:xfrm>
              <a:custGeom>
                <a:rect b="b" l="l" r="r" t="t"/>
                <a:pathLst>
                  <a:path extrusionOk="0" h="7272" w="3737">
                    <a:moveTo>
                      <a:pt x="2412" y="790"/>
                    </a:moveTo>
                    <a:cubicBezTo>
                      <a:pt x="2479" y="790"/>
                      <a:pt x="2526" y="807"/>
                      <a:pt x="2553" y="835"/>
                    </a:cubicBezTo>
                    <a:cubicBezTo>
                      <a:pt x="2590" y="872"/>
                      <a:pt x="2682" y="927"/>
                      <a:pt x="2682" y="1057"/>
                    </a:cubicBezTo>
                    <a:lnTo>
                      <a:pt x="1905" y="6254"/>
                    </a:lnTo>
                    <a:lnTo>
                      <a:pt x="1480" y="6458"/>
                    </a:lnTo>
                    <a:cubicBezTo>
                      <a:pt x="1446" y="6472"/>
                      <a:pt x="1414" y="6478"/>
                      <a:pt x="1386" y="6478"/>
                    </a:cubicBezTo>
                    <a:cubicBezTo>
                      <a:pt x="1307" y="6478"/>
                      <a:pt x="1253" y="6434"/>
                      <a:pt x="1239" y="6421"/>
                    </a:cubicBezTo>
                    <a:cubicBezTo>
                      <a:pt x="1221" y="6384"/>
                      <a:pt x="1128" y="6328"/>
                      <a:pt x="1128" y="6199"/>
                    </a:cubicBezTo>
                    <a:lnTo>
                      <a:pt x="1887" y="1020"/>
                    </a:lnTo>
                    <a:lnTo>
                      <a:pt x="2331" y="798"/>
                    </a:lnTo>
                    <a:cubicBezTo>
                      <a:pt x="2360" y="793"/>
                      <a:pt x="2388" y="790"/>
                      <a:pt x="2412" y="790"/>
                    </a:cubicBezTo>
                    <a:close/>
                    <a:moveTo>
                      <a:pt x="2427" y="1"/>
                    </a:moveTo>
                    <a:cubicBezTo>
                      <a:pt x="2297" y="1"/>
                      <a:pt x="2164" y="26"/>
                      <a:pt x="2035" y="76"/>
                    </a:cubicBezTo>
                    <a:cubicBezTo>
                      <a:pt x="1998" y="76"/>
                      <a:pt x="1998" y="76"/>
                      <a:pt x="1979" y="95"/>
                    </a:cubicBezTo>
                    <a:lnTo>
                      <a:pt x="0" y="1075"/>
                    </a:lnTo>
                    <a:lnTo>
                      <a:pt x="333" y="1796"/>
                    </a:lnTo>
                    <a:lnTo>
                      <a:pt x="962" y="1463"/>
                    </a:lnTo>
                    <a:lnTo>
                      <a:pt x="277" y="6106"/>
                    </a:lnTo>
                    <a:lnTo>
                      <a:pt x="277" y="6180"/>
                    </a:lnTo>
                    <a:cubicBezTo>
                      <a:pt x="277" y="6532"/>
                      <a:pt x="462" y="6883"/>
                      <a:pt x="740" y="7087"/>
                    </a:cubicBezTo>
                    <a:cubicBezTo>
                      <a:pt x="925" y="7198"/>
                      <a:pt x="1128" y="7272"/>
                      <a:pt x="1350" y="7272"/>
                    </a:cubicBezTo>
                    <a:cubicBezTo>
                      <a:pt x="1498" y="7272"/>
                      <a:pt x="1609" y="7253"/>
                      <a:pt x="1720" y="7198"/>
                    </a:cubicBezTo>
                    <a:cubicBezTo>
                      <a:pt x="1757" y="7198"/>
                      <a:pt x="1757" y="7198"/>
                      <a:pt x="1776" y="7179"/>
                    </a:cubicBezTo>
                    <a:lnTo>
                      <a:pt x="3737" y="6199"/>
                    </a:lnTo>
                    <a:lnTo>
                      <a:pt x="3422" y="5514"/>
                    </a:lnTo>
                    <a:lnTo>
                      <a:pt x="2793" y="5829"/>
                    </a:lnTo>
                    <a:lnTo>
                      <a:pt x="3478" y="1168"/>
                    </a:lnTo>
                    <a:lnTo>
                      <a:pt x="3478" y="1094"/>
                    </a:lnTo>
                    <a:cubicBezTo>
                      <a:pt x="3478" y="742"/>
                      <a:pt x="3293" y="409"/>
                      <a:pt x="3015" y="187"/>
                    </a:cubicBezTo>
                    <a:cubicBezTo>
                      <a:pt x="2834" y="63"/>
                      <a:pt x="2633" y="1"/>
                      <a:pt x="2427" y="1"/>
                    </a:cubicBezTo>
                    <a:close/>
                  </a:path>
                </a:pathLst>
              </a:custGeom>
              <a:solidFill>
                <a:srgbClr val="07030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533" name="Google Shape;533;p18"/>
            <p:cNvCxnSpPr/>
            <p:nvPr/>
          </p:nvCxnSpPr>
          <p:spPr>
            <a:xfrm>
              <a:off x="6105508" y="2091649"/>
              <a:ext cx="23241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pic>
        <p:nvPicPr>
          <p:cNvPr id="534" name="Google Shape;534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04800" y="1643451"/>
            <a:ext cx="3744675" cy="2983101"/>
          </a:xfrm>
          <a:prstGeom prst="rect">
            <a:avLst/>
          </a:prstGeom>
          <a:noFill/>
          <a:ln>
            <a:noFill/>
          </a:ln>
        </p:spPr>
      </p:pic>
      <p:sp>
        <p:nvSpPr>
          <p:cNvPr id="535" name="Google Shape;535;p18"/>
          <p:cNvSpPr txBox="1"/>
          <p:nvPr>
            <p:ph type="title"/>
          </p:nvPr>
        </p:nvSpPr>
        <p:spPr>
          <a:xfrm>
            <a:off x="6050975" y="1572600"/>
            <a:ext cx="2257500" cy="57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1800"/>
              <a:t>DR MY TEAM</a:t>
            </a:r>
            <a:endParaRPr sz="18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"/>
          <p:cNvSpPr txBox="1"/>
          <p:nvPr>
            <p:ph type="ctrTitle"/>
          </p:nvPr>
        </p:nvSpPr>
        <p:spPr>
          <a:xfrm>
            <a:off x="858950" y="2993814"/>
            <a:ext cx="1753800" cy="40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/>
              <a:t>Giới Thiệu</a:t>
            </a:r>
            <a:endParaRPr/>
          </a:p>
        </p:txBody>
      </p:sp>
      <p:sp>
        <p:nvSpPr>
          <p:cNvPr id="257" name="Google Shape;257;p2"/>
          <p:cNvSpPr txBox="1"/>
          <p:nvPr>
            <p:ph idx="1" type="subTitle"/>
          </p:nvPr>
        </p:nvSpPr>
        <p:spPr>
          <a:xfrm>
            <a:off x="858950" y="3403050"/>
            <a:ext cx="1753800" cy="8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Keywords: nhận diện rau củ, rau củ</a:t>
            </a:r>
            <a:endParaRPr/>
          </a:p>
        </p:txBody>
      </p:sp>
      <p:sp>
        <p:nvSpPr>
          <p:cNvPr id="258" name="Google Shape;258;p2"/>
          <p:cNvSpPr txBox="1"/>
          <p:nvPr>
            <p:ph idx="2" type="title"/>
          </p:nvPr>
        </p:nvSpPr>
        <p:spPr>
          <a:xfrm>
            <a:off x="858950" y="2126750"/>
            <a:ext cx="1753800" cy="73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59" name="Google Shape;259;p2"/>
          <p:cNvSpPr txBox="1"/>
          <p:nvPr>
            <p:ph idx="3" type="ctrTitle"/>
          </p:nvPr>
        </p:nvSpPr>
        <p:spPr>
          <a:xfrm>
            <a:off x="2735758" y="2993814"/>
            <a:ext cx="1755600" cy="40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/>
              <a:t>Bộ dữ liệu</a:t>
            </a:r>
            <a:endParaRPr/>
          </a:p>
        </p:txBody>
      </p:sp>
      <p:sp>
        <p:nvSpPr>
          <p:cNvPr id="260" name="Google Shape;260;p2"/>
          <p:cNvSpPr txBox="1"/>
          <p:nvPr>
            <p:ph idx="5" type="ctrTitle"/>
          </p:nvPr>
        </p:nvSpPr>
        <p:spPr>
          <a:xfrm>
            <a:off x="6492975" y="2993814"/>
            <a:ext cx="1755600" cy="40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/>
              <a:t>Kết luận</a:t>
            </a:r>
            <a:endParaRPr/>
          </a:p>
        </p:txBody>
      </p:sp>
      <p:sp>
        <p:nvSpPr>
          <p:cNvPr id="261" name="Google Shape;261;p2"/>
          <p:cNvSpPr txBox="1"/>
          <p:nvPr>
            <p:ph idx="7" type="ctrTitle"/>
          </p:nvPr>
        </p:nvSpPr>
        <p:spPr>
          <a:xfrm>
            <a:off x="4359950" y="2932075"/>
            <a:ext cx="2264400" cy="79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 sz="2000"/>
              <a:t>Đề xuất phương pháp học máy</a:t>
            </a:r>
            <a:endParaRPr sz="2000"/>
          </a:p>
        </p:txBody>
      </p:sp>
      <p:sp>
        <p:nvSpPr>
          <p:cNvPr id="262" name="Google Shape;262;p2"/>
          <p:cNvSpPr txBox="1"/>
          <p:nvPr>
            <p:ph idx="8" type="title"/>
          </p:nvPr>
        </p:nvSpPr>
        <p:spPr>
          <a:xfrm>
            <a:off x="2736658" y="2127372"/>
            <a:ext cx="1753800" cy="73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63" name="Google Shape;263;p2"/>
          <p:cNvSpPr txBox="1"/>
          <p:nvPr>
            <p:ph idx="4" type="title"/>
          </p:nvPr>
        </p:nvSpPr>
        <p:spPr>
          <a:xfrm>
            <a:off x="4615254" y="2127347"/>
            <a:ext cx="1753800" cy="73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64" name="Google Shape;264;p2"/>
          <p:cNvSpPr txBox="1"/>
          <p:nvPr>
            <p:ph idx="6" type="title"/>
          </p:nvPr>
        </p:nvSpPr>
        <p:spPr>
          <a:xfrm>
            <a:off x="6493875" y="2127372"/>
            <a:ext cx="1753800" cy="73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265" name="Google Shape;265;p2"/>
          <p:cNvSpPr txBox="1"/>
          <p:nvPr>
            <p:ph idx="9" type="subTitle"/>
          </p:nvPr>
        </p:nvSpPr>
        <p:spPr>
          <a:xfrm>
            <a:off x="2736658" y="3403050"/>
            <a:ext cx="1753800" cy="8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Vegetable Images</a:t>
            </a:r>
            <a:endParaRPr/>
          </a:p>
        </p:txBody>
      </p:sp>
      <p:sp>
        <p:nvSpPr>
          <p:cNvPr id="266" name="Google Shape;266;p2"/>
          <p:cNvSpPr txBox="1"/>
          <p:nvPr>
            <p:ph idx="13" type="subTitle"/>
          </p:nvPr>
        </p:nvSpPr>
        <p:spPr>
          <a:xfrm>
            <a:off x="4546700" y="3630800"/>
            <a:ext cx="2399700" cy="8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Logistic Regression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Support Vector Machine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K-Nearest Neighbors</a:t>
            </a:r>
            <a:endParaRPr/>
          </a:p>
        </p:txBody>
      </p:sp>
      <p:sp>
        <p:nvSpPr>
          <p:cNvPr id="267" name="Google Shape;267;p2"/>
          <p:cNvSpPr txBox="1"/>
          <p:nvPr>
            <p:ph idx="15" type="title"/>
          </p:nvPr>
        </p:nvSpPr>
        <p:spPr>
          <a:xfrm>
            <a:off x="713225" y="788650"/>
            <a:ext cx="7717500" cy="57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Nội Dung</a:t>
            </a:r>
            <a:endParaRPr/>
          </a:p>
        </p:txBody>
      </p:sp>
      <p:grpSp>
        <p:nvGrpSpPr>
          <p:cNvPr id="268" name="Google Shape;268;p2"/>
          <p:cNvGrpSpPr/>
          <p:nvPr/>
        </p:nvGrpSpPr>
        <p:grpSpPr>
          <a:xfrm>
            <a:off x="8422125" y="298550"/>
            <a:ext cx="327600" cy="327600"/>
            <a:chOff x="9379775" y="1529850"/>
            <a:chExt cx="327600" cy="327600"/>
          </a:xfrm>
        </p:grpSpPr>
        <p:sp>
          <p:nvSpPr>
            <p:cNvPr id="269" name="Google Shape;269;p2"/>
            <p:cNvSpPr/>
            <p:nvPr/>
          </p:nvSpPr>
          <p:spPr>
            <a:xfrm>
              <a:off x="9379775" y="1529850"/>
              <a:ext cx="327600" cy="327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0;p2"/>
            <p:cNvSpPr/>
            <p:nvPr/>
          </p:nvSpPr>
          <p:spPr>
            <a:xfrm>
              <a:off x="9452138" y="1602213"/>
              <a:ext cx="182870" cy="182867"/>
            </a:xfrm>
            <a:custGeom>
              <a:rect b="b" l="l" r="r" t="t"/>
              <a:pathLst>
                <a:path extrusionOk="0" h="10285" w="10304">
                  <a:moveTo>
                    <a:pt x="574" y="0"/>
                  </a:moveTo>
                  <a:lnTo>
                    <a:pt x="0" y="555"/>
                  </a:lnTo>
                  <a:lnTo>
                    <a:pt x="4569" y="5124"/>
                  </a:lnTo>
                  <a:lnTo>
                    <a:pt x="0" y="9730"/>
                  </a:lnTo>
                  <a:lnTo>
                    <a:pt x="574" y="10285"/>
                  </a:lnTo>
                  <a:lnTo>
                    <a:pt x="5161" y="5697"/>
                  </a:lnTo>
                  <a:lnTo>
                    <a:pt x="9730" y="10285"/>
                  </a:lnTo>
                  <a:lnTo>
                    <a:pt x="10303" y="9730"/>
                  </a:lnTo>
                  <a:lnTo>
                    <a:pt x="5735" y="5124"/>
                  </a:lnTo>
                  <a:lnTo>
                    <a:pt x="10303" y="555"/>
                  </a:lnTo>
                  <a:lnTo>
                    <a:pt x="9730" y="0"/>
                  </a:lnTo>
                  <a:lnTo>
                    <a:pt x="5161" y="4569"/>
                  </a:lnTo>
                  <a:lnTo>
                    <a:pt x="5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1" name="Google Shape;271;p2"/>
          <p:cNvGrpSpPr/>
          <p:nvPr/>
        </p:nvGrpSpPr>
        <p:grpSpPr>
          <a:xfrm>
            <a:off x="394125" y="298550"/>
            <a:ext cx="327600" cy="327600"/>
            <a:chOff x="5471550" y="4685975"/>
            <a:chExt cx="327600" cy="327600"/>
          </a:xfrm>
        </p:grpSpPr>
        <p:sp>
          <p:nvSpPr>
            <p:cNvPr id="272" name="Google Shape;272;p2"/>
            <p:cNvSpPr/>
            <p:nvPr/>
          </p:nvSpPr>
          <p:spPr>
            <a:xfrm>
              <a:off x="5471550" y="4685975"/>
              <a:ext cx="327600" cy="327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73;p2"/>
            <p:cNvSpPr/>
            <p:nvPr/>
          </p:nvSpPr>
          <p:spPr>
            <a:xfrm>
              <a:off x="5528675" y="4758329"/>
              <a:ext cx="213351" cy="182891"/>
            </a:xfrm>
            <a:custGeom>
              <a:rect b="b" l="l" r="r" t="t"/>
              <a:pathLst>
                <a:path extrusionOk="0" h="8861" w="10323">
                  <a:moveTo>
                    <a:pt x="4440" y="1"/>
                  </a:moveTo>
                  <a:lnTo>
                    <a:pt x="1" y="4421"/>
                  </a:lnTo>
                  <a:lnTo>
                    <a:pt x="4440" y="8861"/>
                  </a:lnTo>
                  <a:lnTo>
                    <a:pt x="4995" y="8287"/>
                  </a:lnTo>
                  <a:lnTo>
                    <a:pt x="1555" y="4828"/>
                  </a:lnTo>
                  <a:lnTo>
                    <a:pt x="10323" y="4828"/>
                  </a:lnTo>
                  <a:lnTo>
                    <a:pt x="10323" y="4033"/>
                  </a:lnTo>
                  <a:lnTo>
                    <a:pt x="1555" y="4033"/>
                  </a:lnTo>
                  <a:lnTo>
                    <a:pt x="4995" y="556"/>
                  </a:lnTo>
                  <a:lnTo>
                    <a:pt x="44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4" name="Google Shape;274;p2"/>
          <p:cNvSpPr/>
          <p:nvPr/>
        </p:nvSpPr>
        <p:spPr>
          <a:xfrm>
            <a:off x="7990963" y="1521738"/>
            <a:ext cx="257600" cy="133225"/>
          </a:xfrm>
          <a:custGeom>
            <a:rect b="b" l="l" r="r" t="t"/>
            <a:pathLst>
              <a:path extrusionOk="0" h="5329" w="10304">
                <a:moveTo>
                  <a:pt x="5549" y="815"/>
                </a:moveTo>
                <a:lnTo>
                  <a:pt x="4958" y="1388"/>
                </a:lnTo>
                <a:cubicBezTo>
                  <a:pt x="4847" y="1185"/>
                  <a:pt x="4717" y="981"/>
                  <a:pt x="4551" y="815"/>
                </a:cubicBezTo>
                <a:close/>
                <a:moveTo>
                  <a:pt x="7806" y="815"/>
                </a:moveTo>
                <a:lnTo>
                  <a:pt x="5180" y="3441"/>
                </a:lnTo>
                <a:cubicBezTo>
                  <a:pt x="5235" y="3182"/>
                  <a:pt x="5291" y="2942"/>
                  <a:pt x="5291" y="2665"/>
                </a:cubicBezTo>
                <a:cubicBezTo>
                  <a:pt x="5309" y="2517"/>
                  <a:pt x="5291" y="2369"/>
                  <a:pt x="5272" y="2221"/>
                </a:cubicBezTo>
                <a:lnTo>
                  <a:pt x="6678" y="815"/>
                </a:lnTo>
                <a:close/>
                <a:moveTo>
                  <a:pt x="2645" y="815"/>
                </a:moveTo>
                <a:cubicBezTo>
                  <a:pt x="3663" y="815"/>
                  <a:pt x="4495" y="1647"/>
                  <a:pt x="4495" y="2665"/>
                </a:cubicBezTo>
                <a:cubicBezTo>
                  <a:pt x="4495" y="3682"/>
                  <a:pt x="3663" y="4514"/>
                  <a:pt x="2645" y="4514"/>
                </a:cubicBezTo>
                <a:cubicBezTo>
                  <a:pt x="1628" y="4514"/>
                  <a:pt x="796" y="3682"/>
                  <a:pt x="796" y="2665"/>
                </a:cubicBezTo>
                <a:cubicBezTo>
                  <a:pt x="796" y="1647"/>
                  <a:pt x="1628" y="815"/>
                  <a:pt x="2645" y="815"/>
                </a:cubicBezTo>
                <a:close/>
                <a:moveTo>
                  <a:pt x="8657" y="1111"/>
                </a:moveTo>
                <a:cubicBezTo>
                  <a:pt x="8898" y="1277"/>
                  <a:pt x="9083" y="1462"/>
                  <a:pt x="9249" y="1703"/>
                </a:cubicBezTo>
                <a:lnTo>
                  <a:pt x="6437" y="4514"/>
                </a:lnTo>
                <a:lnTo>
                  <a:pt x="5272" y="4514"/>
                </a:lnTo>
                <a:lnTo>
                  <a:pt x="8657" y="1111"/>
                </a:lnTo>
                <a:close/>
                <a:moveTo>
                  <a:pt x="9489" y="2572"/>
                </a:moveTo>
                <a:lnTo>
                  <a:pt x="9489" y="2665"/>
                </a:lnTo>
                <a:cubicBezTo>
                  <a:pt x="9489" y="3682"/>
                  <a:pt x="8657" y="4514"/>
                  <a:pt x="7640" y="4514"/>
                </a:cubicBezTo>
                <a:lnTo>
                  <a:pt x="7547" y="4514"/>
                </a:lnTo>
                <a:lnTo>
                  <a:pt x="9489" y="2572"/>
                </a:lnTo>
                <a:close/>
                <a:moveTo>
                  <a:pt x="2645" y="1"/>
                </a:moveTo>
                <a:cubicBezTo>
                  <a:pt x="1184" y="1"/>
                  <a:pt x="0" y="1203"/>
                  <a:pt x="0" y="2665"/>
                </a:cubicBezTo>
                <a:cubicBezTo>
                  <a:pt x="0" y="4107"/>
                  <a:pt x="1184" y="5328"/>
                  <a:pt x="2645" y="5328"/>
                </a:cubicBezTo>
                <a:lnTo>
                  <a:pt x="7640" y="5328"/>
                </a:lnTo>
                <a:cubicBezTo>
                  <a:pt x="9101" y="5328"/>
                  <a:pt x="10303" y="4107"/>
                  <a:pt x="10303" y="2665"/>
                </a:cubicBezTo>
                <a:cubicBezTo>
                  <a:pt x="10303" y="1203"/>
                  <a:pt x="9101" y="1"/>
                  <a:pt x="764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2"/>
          <p:cNvSpPr txBox="1"/>
          <p:nvPr>
            <p:ph idx="9" type="subTitle"/>
          </p:nvPr>
        </p:nvSpPr>
        <p:spPr>
          <a:xfrm>
            <a:off x="6545025" y="3403050"/>
            <a:ext cx="1651500" cy="8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Thách thức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Nhận xét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"/>
          <p:cNvSpPr txBox="1"/>
          <p:nvPr>
            <p:ph idx="1" type="subTitle"/>
          </p:nvPr>
        </p:nvSpPr>
        <p:spPr>
          <a:xfrm>
            <a:off x="2580600" y="3524550"/>
            <a:ext cx="3982800" cy="3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Keywords: Nhận diện rau củ, rau củ</a:t>
            </a:r>
            <a:endParaRPr/>
          </a:p>
        </p:txBody>
      </p:sp>
      <p:sp>
        <p:nvSpPr>
          <p:cNvPr id="281" name="Google Shape;281;p3"/>
          <p:cNvSpPr txBox="1"/>
          <p:nvPr>
            <p:ph type="title"/>
          </p:nvPr>
        </p:nvSpPr>
        <p:spPr>
          <a:xfrm>
            <a:off x="2578650" y="1680150"/>
            <a:ext cx="3986700" cy="113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82" name="Google Shape;282;p3"/>
          <p:cNvSpPr txBox="1"/>
          <p:nvPr>
            <p:ph idx="2" type="title"/>
          </p:nvPr>
        </p:nvSpPr>
        <p:spPr>
          <a:xfrm>
            <a:off x="2580600" y="2810250"/>
            <a:ext cx="3982800" cy="714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GIỚI THIỆU</a:t>
            </a:r>
            <a:endParaRPr/>
          </a:p>
        </p:txBody>
      </p:sp>
      <p:grpSp>
        <p:nvGrpSpPr>
          <p:cNvPr id="283" name="Google Shape;283;p3"/>
          <p:cNvGrpSpPr/>
          <p:nvPr/>
        </p:nvGrpSpPr>
        <p:grpSpPr>
          <a:xfrm>
            <a:off x="8422125" y="298550"/>
            <a:ext cx="327600" cy="327600"/>
            <a:chOff x="9379775" y="1529850"/>
            <a:chExt cx="327600" cy="327600"/>
          </a:xfrm>
        </p:grpSpPr>
        <p:sp>
          <p:nvSpPr>
            <p:cNvPr id="284" name="Google Shape;284;p3"/>
            <p:cNvSpPr/>
            <p:nvPr/>
          </p:nvSpPr>
          <p:spPr>
            <a:xfrm>
              <a:off x="9379775" y="1529850"/>
              <a:ext cx="327600" cy="327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" name="Google Shape;285;p3"/>
            <p:cNvSpPr/>
            <p:nvPr/>
          </p:nvSpPr>
          <p:spPr>
            <a:xfrm>
              <a:off x="9452138" y="1602213"/>
              <a:ext cx="182870" cy="182867"/>
            </a:xfrm>
            <a:custGeom>
              <a:rect b="b" l="l" r="r" t="t"/>
              <a:pathLst>
                <a:path extrusionOk="0" h="10285" w="10304">
                  <a:moveTo>
                    <a:pt x="574" y="0"/>
                  </a:moveTo>
                  <a:lnTo>
                    <a:pt x="0" y="555"/>
                  </a:lnTo>
                  <a:lnTo>
                    <a:pt x="4569" y="5124"/>
                  </a:lnTo>
                  <a:lnTo>
                    <a:pt x="0" y="9730"/>
                  </a:lnTo>
                  <a:lnTo>
                    <a:pt x="574" y="10285"/>
                  </a:lnTo>
                  <a:lnTo>
                    <a:pt x="5161" y="5697"/>
                  </a:lnTo>
                  <a:lnTo>
                    <a:pt x="9730" y="10285"/>
                  </a:lnTo>
                  <a:lnTo>
                    <a:pt x="10303" y="9730"/>
                  </a:lnTo>
                  <a:lnTo>
                    <a:pt x="5735" y="5124"/>
                  </a:lnTo>
                  <a:lnTo>
                    <a:pt x="10303" y="555"/>
                  </a:lnTo>
                  <a:lnTo>
                    <a:pt x="9730" y="0"/>
                  </a:lnTo>
                  <a:lnTo>
                    <a:pt x="5161" y="4569"/>
                  </a:lnTo>
                  <a:lnTo>
                    <a:pt x="57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86" name="Google Shape;286;p3"/>
          <p:cNvGrpSpPr/>
          <p:nvPr/>
        </p:nvGrpSpPr>
        <p:grpSpPr>
          <a:xfrm>
            <a:off x="394125" y="298550"/>
            <a:ext cx="327600" cy="327600"/>
            <a:chOff x="5471550" y="4685975"/>
            <a:chExt cx="327600" cy="327600"/>
          </a:xfrm>
        </p:grpSpPr>
        <p:sp>
          <p:nvSpPr>
            <p:cNvPr id="287" name="Google Shape;287;p3"/>
            <p:cNvSpPr/>
            <p:nvPr/>
          </p:nvSpPr>
          <p:spPr>
            <a:xfrm>
              <a:off x="5471550" y="4685975"/>
              <a:ext cx="327600" cy="327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88;p3"/>
            <p:cNvSpPr/>
            <p:nvPr/>
          </p:nvSpPr>
          <p:spPr>
            <a:xfrm>
              <a:off x="5528675" y="4758329"/>
              <a:ext cx="213351" cy="182891"/>
            </a:xfrm>
            <a:custGeom>
              <a:rect b="b" l="l" r="r" t="t"/>
              <a:pathLst>
                <a:path extrusionOk="0" h="8861" w="10323">
                  <a:moveTo>
                    <a:pt x="4440" y="1"/>
                  </a:moveTo>
                  <a:lnTo>
                    <a:pt x="1" y="4421"/>
                  </a:lnTo>
                  <a:lnTo>
                    <a:pt x="4440" y="8861"/>
                  </a:lnTo>
                  <a:lnTo>
                    <a:pt x="4995" y="8287"/>
                  </a:lnTo>
                  <a:lnTo>
                    <a:pt x="1555" y="4828"/>
                  </a:lnTo>
                  <a:lnTo>
                    <a:pt x="10323" y="4828"/>
                  </a:lnTo>
                  <a:lnTo>
                    <a:pt x="10323" y="4033"/>
                  </a:lnTo>
                  <a:lnTo>
                    <a:pt x="1555" y="4033"/>
                  </a:lnTo>
                  <a:lnTo>
                    <a:pt x="4995" y="556"/>
                  </a:lnTo>
                  <a:lnTo>
                    <a:pt x="444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9" name="Google Shape;289;p3"/>
          <p:cNvSpPr/>
          <p:nvPr/>
        </p:nvSpPr>
        <p:spPr>
          <a:xfrm>
            <a:off x="7194463" y="1266738"/>
            <a:ext cx="257600" cy="133225"/>
          </a:xfrm>
          <a:custGeom>
            <a:rect b="b" l="l" r="r" t="t"/>
            <a:pathLst>
              <a:path extrusionOk="0" h="5329" w="10304">
                <a:moveTo>
                  <a:pt x="5549" y="815"/>
                </a:moveTo>
                <a:lnTo>
                  <a:pt x="4958" y="1388"/>
                </a:lnTo>
                <a:cubicBezTo>
                  <a:pt x="4847" y="1185"/>
                  <a:pt x="4717" y="981"/>
                  <a:pt x="4551" y="815"/>
                </a:cubicBezTo>
                <a:close/>
                <a:moveTo>
                  <a:pt x="7806" y="815"/>
                </a:moveTo>
                <a:lnTo>
                  <a:pt x="5180" y="3441"/>
                </a:lnTo>
                <a:cubicBezTo>
                  <a:pt x="5235" y="3182"/>
                  <a:pt x="5291" y="2942"/>
                  <a:pt x="5291" y="2665"/>
                </a:cubicBezTo>
                <a:cubicBezTo>
                  <a:pt x="5309" y="2517"/>
                  <a:pt x="5291" y="2369"/>
                  <a:pt x="5272" y="2221"/>
                </a:cubicBezTo>
                <a:lnTo>
                  <a:pt x="6678" y="815"/>
                </a:lnTo>
                <a:close/>
                <a:moveTo>
                  <a:pt x="2645" y="815"/>
                </a:moveTo>
                <a:cubicBezTo>
                  <a:pt x="3663" y="815"/>
                  <a:pt x="4495" y="1647"/>
                  <a:pt x="4495" y="2665"/>
                </a:cubicBezTo>
                <a:cubicBezTo>
                  <a:pt x="4495" y="3682"/>
                  <a:pt x="3663" y="4514"/>
                  <a:pt x="2645" y="4514"/>
                </a:cubicBezTo>
                <a:cubicBezTo>
                  <a:pt x="1628" y="4514"/>
                  <a:pt x="796" y="3682"/>
                  <a:pt x="796" y="2665"/>
                </a:cubicBezTo>
                <a:cubicBezTo>
                  <a:pt x="796" y="1647"/>
                  <a:pt x="1628" y="815"/>
                  <a:pt x="2645" y="815"/>
                </a:cubicBezTo>
                <a:close/>
                <a:moveTo>
                  <a:pt x="8657" y="1111"/>
                </a:moveTo>
                <a:cubicBezTo>
                  <a:pt x="8898" y="1277"/>
                  <a:pt x="9083" y="1462"/>
                  <a:pt x="9249" y="1703"/>
                </a:cubicBezTo>
                <a:lnTo>
                  <a:pt x="6437" y="4514"/>
                </a:lnTo>
                <a:lnTo>
                  <a:pt x="5272" y="4514"/>
                </a:lnTo>
                <a:lnTo>
                  <a:pt x="8657" y="1111"/>
                </a:lnTo>
                <a:close/>
                <a:moveTo>
                  <a:pt x="9489" y="2572"/>
                </a:moveTo>
                <a:lnTo>
                  <a:pt x="9489" y="2665"/>
                </a:lnTo>
                <a:cubicBezTo>
                  <a:pt x="9489" y="3682"/>
                  <a:pt x="8657" y="4514"/>
                  <a:pt x="7640" y="4514"/>
                </a:cubicBezTo>
                <a:lnTo>
                  <a:pt x="7547" y="4514"/>
                </a:lnTo>
                <a:lnTo>
                  <a:pt x="9489" y="2572"/>
                </a:lnTo>
                <a:close/>
                <a:moveTo>
                  <a:pt x="2645" y="1"/>
                </a:moveTo>
                <a:cubicBezTo>
                  <a:pt x="1184" y="1"/>
                  <a:pt x="0" y="1203"/>
                  <a:pt x="0" y="2665"/>
                </a:cubicBezTo>
                <a:cubicBezTo>
                  <a:pt x="0" y="4107"/>
                  <a:pt x="1184" y="5328"/>
                  <a:pt x="2645" y="5328"/>
                </a:cubicBezTo>
                <a:lnTo>
                  <a:pt x="7640" y="5328"/>
                </a:lnTo>
                <a:cubicBezTo>
                  <a:pt x="9101" y="5328"/>
                  <a:pt x="10303" y="4107"/>
                  <a:pt x="10303" y="2665"/>
                </a:cubicBezTo>
                <a:cubicBezTo>
                  <a:pt x="10303" y="1203"/>
                  <a:pt x="9101" y="1"/>
                  <a:pt x="764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4" name="Google Shape;294;p4"/>
          <p:cNvGrpSpPr/>
          <p:nvPr/>
        </p:nvGrpSpPr>
        <p:grpSpPr>
          <a:xfrm>
            <a:off x="3616225" y="375700"/>
            <a:ext cx="327600" cy="327600"/>
            <a:chOff x="9379775" y="1529850"/>
            <a:chExt cx="327600" cy="327600"/>
          </a:xfrm>
        </p:grpSpPr>
        <p:sp>
          <p:nvSpPr>
            <p:cNvPr id="295" name="Google Shape;295;p4"/>
            <p:cNvSpPr/>
            <p:nvPr/>
          </p:nvSpPr>
          <p:spPr>
            <a:xfrm>
              <a:off x="9379775" y="1529850"/>
              <a:ext cx="327600" cy="327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296;p4"/>
            <p:cNvSpPr/>
            <p:nvPr/>
          </p:nvSpPr>
          <p:spPr>
            <a:xfrm>
              <a:off x="9452138" y="1602213"/>
              <a:ext cx="182870" cy="182867"/>
            </a:xfrm>
            <a:custGeom>
              <a:rect b="b" l="l" r="r" t="t"/>
              <a:pathLst>
                <a:path extrusionOk="0" h="10285" w="10304">
                  <a:moveTo>
                    <a:pt x="574" y="0"/>
                  </a:moveTo>
                  <a:lnTo>
                    <a:pt x="0" y="555"/>
                  </a:lnTo>
                  <a:lnTo>
                    <a:pt x="4569" y="5124"/>
                  </a:lnTo>
                  <a:lnTo>
                    <a:pt x="0" y="9730"/>
                  </a:lnTo>
                  <a:lnTo>
                    <a:pt x="574" y="10285"/>
                  </a:lnTo>
                  <a:lnTo>
                    <a:pt x="5161" y="5697"/>
                  </a:lnTo>
                  <a:lnTo>
                    <a:pt x="9730" y="10285"/>
                  </a:lnTo>
                  <a:lnTo>
                    <a:pt x="10303" y="9730"/>
                  </a:lnTo>
                  <a:lnTo>
                    <a:pt x="5735" y="5124"/>
                  </a:lnTo>
                  <a:lnTo>
                    <a:pt x="10303" y="555"/>
                  </a:lnTo>
                  <a:lnTo>
                    <a:pt x="9730" y="0"/>
                  </a:lnTo>
                  <a:lnTo>
                    <a:pt x="5161" y="4569"/>
                  </a:lnTo>
                  <a:lnTo>
                    <a:pt x="57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97" name="Google Shape;297;p4"/>
          <p:cNvGrpSpPr/>
          <p:nvPr/>
        </p:nvGrpSpPr>
        <p:grpSpPr>
          <a:xfrm>
            <a:off x="5551139" y="1317212"/>
            <a:ext cx="257592" cy="225454"/>
            <a:chOff x="5471550" y="4685975"/>
            <a:chExt cx="327600" cy="327600"/>
          </a:xfrm>
        </p:grpSpPr>
        <p:sp>
          <p:nvSpPr>
            <p:cNvPr id="298" name="Google Shape;298;p4"/>
            <p:cNvSpPr/>
            <p:nvPr/>
          </p:nvSpPr>
          <p:spPr>
            <a:xfrm>
              <a:off x="5471550" y="4685975"/>
              <a:ext cx="327600" cy="327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299;p4"/>
            <p:cNvSpPr/>
            <p:nvPr/>
          </p:nvSpPr>
          <p:spPr>
            <a:xfrm>
              <a:off x="5528675" y="4758329"/>
              <a:ext cx="213351" cy="182891"/>
            </a:xfrm>
            <a:custGeom>
              <a:rect b="b" l="l" r="r" t="t"/>
              <a:pathLst>
                <a:path extrusionOk="0" h="8861" w="10323">
                  <a:moveTo>
                    <a:pt x="4440" y="1"/>
                  </a:moveTo>
                  <a:lnTo>
                    <a:pt x="1" y="4421"/>
                  </a:lnTo>
                  <a:lnTo>
                    <a:pt x="4440" y="8861"/>
                  </a:lnTo>
                  <a:lnTo>
                    <a:pt x="4995" y="8287"/>
                  </a:lnTo>
                  <a:lnTo>
                    <a:pt x="1555" y="4828"/>
                  </a:lnTo>
                  <a:lnTo>
                    <a:pt x="10323" y="4828"/>
                  </a:lnTo>
                  <a:lnTo>
                    <a:pt x="10323" y="4033"/>
                  </a:lnTo>
                  <a:lnTo>
                    <a:pt x="1555" y="4033"/>
                  </a:lnTo>
                  <a:lnTo>
                    <a:pt x="4995" y="556"/>
                  </a:lnTo>
                  <a:lnTo>
                    <a:pt x="44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00" name="Google Shape;300;p4"/>
          <p:cNvSpPr/>
          <p:nvPr/>
        </p:nvSpPr>
        <p:spPr>
          <a:xfrm>
            <a:off x="7816413" y="1305257"/>
            <a:ext cx="257600" cy="133225"/>
          </a:xfrm>
          <a:custGeom>
            <a:rect b="b" l="l" r="r" t="t"/>
            <a:pathLst>
              <a:path extrusionOk="0" h="5329" w="10304">
                <a:moveTo>
                  <a:pt x="5549" y="815"/>
                </a:moveTo>
                <a:lnTo>
                  <a:pt x="4958" y="1388"/>
                </a:lnTo>
                <a:cubicBezTo>
                  <a:pt x="4847" y="1185"/>
                  <a:pt x="4717" y="981"/>
                  <a:pt x="4551" y="815"/>
                </a:cubicBezTo>
                <a:close/>
                <a:moveTo>
                  <a:pt x="7806" y="815"/>
                </a:moveTo>
                <a:lnTo>
                  <a:pt x="5180" y="3441"/>
                </a:lnTo>
                <a:cubicBezTo>
                  <a:pt x="5235" y="3182"/>
                  <a:pt x="5291" y="2942"/>
                  <a:pt x="5291" y="2665"/>
                </a:cubicBezTo>
                <a:cubicBezTo>
                  <a:pt x="5309" y="2517"/>
                  <a:pt x="5291" y="2369"/>
                  <a:pt x="5272" y="2221"/>
                </a:cubicBezTo>
                <a:lnTo>
                  <a:pt x="6678" y="815"/>
                </a:lnTo>
                <a:close/>
                <a:moveTo>
                  <a:pt x="2645" y="815"/>
                </a:moveTo>
                <a:cubicBezTo>
                  <a:pt x="3663" y="815"/>
                  <a:pt x="4495" y="1647"/>
                  <a:pt x="4495" y="2665"/>
                </a:cubicBezTo>
                <a:cubicBezTo>
                  <a:pt x="4495" y="3682"/>
                  <a:pt x="3663" y="4514"/>
                  <a:pt x="2645" y="4514"/>
                </a:cubicBezTo>
                <a:cubicBezTo>
                  <a:pt x="1628" y="4514"/>
                  <a:pt x="796" y="3682"/>
                  <a:pt x="796" y="2665"/>
                </a:cubicBezTo>
                <a:cubicBezTo>
                  <a:pt x="796" y="1647"/>
                  <a:pt x="1628" y="815"/>
                  <a:pt x="2645" y="815"/>
                </a:cubicBezTo>
                <a:close/>
                <a:moveTo>
                  <a:pt x="8657" y="1111"/>
                </a:moveTo>
                <a:cubicBezTo>
                  <a:pt x="8898" y="1277"/>
                  <a:pt x="9083" y="1462"/>
                  <a:pt x="9249" y="1703"/>
                </a:cubicBezTo>
                <a:lnTo>
                  <a:pt x="6437" y="4514"/>
                </a:lnTo>
                <a:lnTo>
                  <a:pt x="5272" y="4514"/>
                </a:lnTo>
                <a:lnTo>
                  <a:pt x="8657" y="1111"/>
                </a:lnTo>
                <a:close/>
                <a:moveTo>
                  <a:pt x="9489" y="2572"/>
                </a:moveTo>
                <a:lnTo>
                  <a:pt x="9489" y="2665"/>
                </a:lnTo>
                <a:cubicBezTo>
                  <a:pt x="9489" y="3682"/>
                  <a:pt x="8657" y="4514"/>
                  <a:pt x="7640" y="4514"/>
                </a:cubicBezTo>
                <a:lnTo>
                  <a:pt x="7547" y="4514"/>
                </a:lnTo>
                <a:lnTo>
                  <a:pt x="9489" y="2572"/>
                </a:lnTo>
                <a:close/>
                <a:moveTo>
                  <a:pt x="2645" y="1"/>
                </a:moveTo>
                <a:cubicBezTo>
                  <a:pt x="1184" y="1"/>
                  <a:pt x="0" y="1203"/>
                  <a:pt x="0" y="2665"/>
                </a:cubicBezTo>
                <a:cubicBezTo>
                  <a:pt x="0" y="4107"/>
                  <a:pt x="1184" y="5328"/>
                  <a:pt x="2645" y="5328"/>
                </a:cubicBezTo>
                <a:lnTo>
                  <a:pt x="7640" y="5328"/>
                </a:lnTo>
                <a:cubicBezTo>
                  <a:pt x="9101" y="5328"/>
                  <a:pt x="10303" y="4107"/>
                  <a:pt x="10303" y="2665"/>
                </a:cubicBezTo>
                <a:cubicBezTo>
                  <a:pt x="10303" y="1203"/>
                  <a:pt x="9101" y="1"/>
                  <a:pt x="764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" name="Google Shape;301;p4"/>
          <p:cNvSpPr txBox="1"/>
          <p:nvPr>
            <p:ph idx="1" type="body"/>
          </p:nvPr>
        </p:nvSpPr>
        <p:spPr>
          <a:xfrm>
            <a:off x="802925" y="1663839"/>
            <a:ext cx="3243300" cy="3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600"/>
              <a:t>Input:</a:t>
            </a:r>
            <a:endParaRPr sz="1600"/>
          </a:p>
        </p:txBody>
      </p:sp>
      <p:sp>
        <p:nvSpPr>
          <p:cNvPr id="302" name="Google Shape;302;p4"/>
          <p:cNvSpPr txBox="1"/>
          <p:nvPr>
            <p:ph type="title"/>
          </p:nvPr>
        </p:nvSpPr>
        <p:spPr>
          <a:xfrm>
            <a:off x="893825" y="982651"/>
            <a:ext cx="3243300" cy="54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lang="en" sz="3500"/>
              <a:t>Mô tả bài toán</a:t>
            </a:r>
            <a:endParaRPr sz="3500"/>
          </a:p>
        </p:txBody>
      </p:sp>
      <p:pic>
        <p:nvPicPr>
          <p:cNvPr id="303" name="Google Shape;303;p4"/>
          <p:cNvPicPr preferRelativeResize="0"/>
          <p:nvPr/>
        </p:nvPicPr>
        <p:blipFill rotWithShape="1">
          <a:blip r:embed="rId3">
            <a:alphaModFix/>
          </a:blip>
          <a:srcRect b="0" l="0" r="0" t="2752"/>
          <a:stretch/>
        </p:blipFill>
        <p:spPr>
          <a:xfrm>
            <a:off x="5413850" y="1210200"/>
            <a:ext cx="2937650" cy="3060975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04" name="Google Shape;30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84000" y="1524150"/>
            <a:ext cx="701002" cy="653173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4"/>
          <p:cNvSpPr txBox="1"/>
          <p:nvPr>
            <p:ph idx="1" type="body"/>
          </p:nvPr>
        </p:nvSpPr>
        <p:spPr>
          <a:xfrm>
            <a:off x="802925" y="3195376"/>
            <a:ext cx="3243300" cy="3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600"/>
              <a:t>Output:  Carrot</a:t>
            </a:r>
            <a:endParaRPr sz="1600"/>
          </a:p>
        </p:txBody>
      </p:sp>
      <p:pic>
        <p:nvPicPr>
          <p:cNvPr id="306" name="Google Shape;306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31974" y="1524150"/>
            <a:ext cx="1385225" cy="1385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5"/>
          <p:cNvSpPr txBox="1"/>
          <p:nvPr>
            <p:ph idx="1" type="subTitle"/>
          </p:nvPr>
        </p:nvSpPr>
        <p:spPr>
          <a:xfrm>
            <a:off x="2580600" y="3524550"/>
            <a:ext cx="3982800" cy="3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Tên: VID(Vegetable Images)</a:t>
            </a:r>
            <a:endParaRPr/>
          </a:p>
        </p:txBody>
      </p:sp>
      <p:sp>
        <p:nvSpPr>
          <p:cNvPr id="312" name="Google Shape;312;p5"/>
          <p:cNvSpPr txBox="1"/>
          <p:nvPr>
            <p:ph type="title"/>
          </p:nvPr>
        </p:nvSpPr>
        <p:spPr>
          <a:xfrm>
            <a:off x="2578650" y="1629700"/>
            <a:ext cx="3986700" cy="113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13" name="Google Shape;313;p5"/>
          <p:cNvSpPr txBox="1"/>
          <p:nvPr>
            <p:ph idx="2" type="title"/>
          </p:nvPr>
        </p:nvSpPr>
        <p:spPr>
          <a:xfrm>
            <a:off x="2580600" y="2810250"/>
            <a:ext cx="3982800" cy="714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BỘ DỮ LIỆU </a:t>
            </a:r>
            <a:endParaRPr/>
          </a:p>
        </p:txBody>
      </p:sp>
      <p:grpSp>
        <p:nvGrpSpPr>
          <p:cNvPr id="314" name="Google Shape;314;p5"/>
          <p:cNvGrpSpPr/>
          <p:nvPr/>
        </p:nvGrpSpPr>
        <p:grpSpPr>
          <a:xfrm>
            <a:off x="8422125" y="298550"/>
            <a:ext cx="327600" cy="327600"/>
            <a:chOff x="9379775" y="1529850"/>
            <a:chExt cx="327600" cy="327600"/>
          </a:xfrm>
        </p:grpSpPr>
        <p:sp>
          <p:nvSpPr>
            <p:cNvPr id="315" name="Google Shape;315;p5"/>
            <p:cNvSpPr/>
            <p:nvPr/>
          </p:nvSpPr>
          <p:spPr>
            <a:xfrm>
              <a:off x="9379775" y="1529850"/>
              <a:ext cx="327600" cy="327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Google Shape;316;p5"/>
            <p:cNvSpPr/>
            <p:nvPr/>
          </p:nvSpPr>
          <p:spPr>
            <a:xfrm>
              <a:off x="9452138" y="1602213"/>
              <a:ext cx="182870" cy="182867"/>
            </a:xfrm>
            <a:custGeom>
              <a:rect b="b" l="l" r="r" t="t"/>
              <a:pathLst>
                <a:path extrusionOk="0" h="10285" w="10304">
                  <a:moveTo>
                    <a:pt x="574" y="0"/>
                  </a:moveTo>
                  <a:lnTo>
                    <a:pt x="0" y="555"/>
                  </a:lnTo>
                  <a:lnTo>
                    <a:pt x="4569" y="5124"/>
                  </a:lnTo>
                  <a:lnTo>
                    <a:pt x="0" y="9730"/>
                  </a:lnTo>
                  <a:lnTo>
                    <a:pt x="574" y="10285"/>
                  </a:lnTo>
                  <a:lnTo>
                    <a:pt x="5161" y="5697"/>
                  </a:lnTo>
                  <a:lnTo>
                    <a:pt x="9730" y="10285"/>
                  </a:lnTo>
                  <a:lnTo>
                    <a:pt x="10303" y="9730"/>
                  </a:lnTo>
                  <a:lnTo>
                    <a:pt x="5735" y="5124"/>
                  </a:lnTo>
                  <a:lnTo>
                    <a:pt x="10303" y="555"/>
                  </a:lnTo>
                  <a:lnTo>
                    <a:pt x="9730" y="0"/>
                  </a:lnTo>
                  <a:lnTo>
                    <a:pt x="5161" y="4569"/>
                  </a:lnTo>
                  <a:lnTo>
                    <a:pt x="57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17" name="Google Shape;317;p5"/>
          <p:cNvGrpSpPr/>
          <p:nvPr/>
        </p:nvGrpSpPr>
        <p:grpSpPr>
          <a:xfrm>
            <a:off x="394125" y="298550"/>
            <a:ext cx="327600" cy="327600"/>
            <a:chOff x="5471550" y="4685975"/>
            <a:chExt cx="327600" cy="327600"/>
          </a:xfrm>
        </p:grpSpPr>
        <p:sp>
          <p:nvSpPr>
            <p:cNvPr id="318" name="Google Shape;318;p5"/>
            <p:cNvSpPr/>
            <p:nvPr/>
          </p:nvSpPr>
          <p:spPr>
            <a:xfrm>
              <a:off x="5471550" y="4685975"/>
              <a:ext cx="327600" cy="327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19;p5"/>
            <p:cNvSpPr/>
            <p:nvPr/>
          </p:nvSpPr>
          <p:spPr>
            <a:xfrm>
              <a:off x="5528675" y="4758329"/>
              <a:ext cx="213351" cy="182891"/>
            </a:xfrm>
            <a:custGeom>
              <a:rect b="b" l="l" r="r" t="t"/>
              <a:pathLst>
                <a:path extrusionOk="0" h="8861" w="10323">
                  <a:moveTo>
                    <a:pt x="4440" y="1"/>
                  </a:moveTo>
                  <a:lnTo>
                    <a:pt x="1" y="4421"/>
                  </a:lnTo>
                  <a:lnTo>
                    <a:pt x="4440" y="8861"/>
                  </a:lnTo>
                  <a:lnTo>
                    <a:pt x="4995" y="8287"/>
                  </a:lnTo>
                  <a:lnTo>
                    <a:pt x="1555" y="4828"/>
                  </a:lnTo>
                  <a:lnTo>
                    <a:pt x="10323" y="4828"/>
                  </a:lnTo>
                  <a:lnTo>
                    <a:pt x="10323" y="4033"/>
                  </a:lnTo>
                  <a:lnTo>
                    <a:pt x="1555" y="4033"/>
                  </a:lnTo>
                  <a:lnTo>
                    <a:pt x="4995" y="556"/>
                  </a:lnTo>
                  <a:lnTo>
                    <a:pt x="444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20" name="Google Shape;320;p5"/>
          <p:cNvSpPr/>
          <p:nvPr/>
        </p:nvSpPr>
        <p:spPr>
          <a:xfrm>
            <a:off x="7194463" y="1266738"/>
            <a:ext cx="257600" cy="133225"/>
          </a:xfrm>
          <a:custGeom>
            <a:rect b="b" l="l" r="r" t="t"/>
            <a:pathLst>
              <a:path extrusionOk="0" h="5329" w="10304">
                <a:moveTo>
                  <a:pt x="5549" y="815"/>
                </a:moveTo>
                <a:lnTo>
                  <a:pt x="4958" y="1388"/>
                </a:lnTo>
                <a:cubicBezTo>
                  <a:pt x="4847" y="1185"/>
                  <a:pt x="4717" y="981"/>
                  <a:pt x="4551" y="815"/>
                </a:cubicBezTo>
                <a:close/>
                <a:moveTo>
                  <a:pt x="7806" y="815"/>
                </a:moveTo>
                <a:lnTo>
                  <a:pt x="5180" y="3441"/>
                </a:lnTo>
                <a:cubicBezTo>
                  <a:pt x="5235" y="3182"/>
                  <a:pt x="5291" y="2942"/>
                  <a:pt x="5291" y="2665"/>
                </a:cubicBezTo>
                <a:cubicBezTo>
                  <a:pt x="5309" y="2517"/>
                  <a:pt x="5291" y="2369"/>
                  <a:pt x="5272" y="2221"/>
                </a:cubicBezTo>
                <a:lnTo>
                  <a:pt x="6678" y="815"/>
                </a:lnTo>
                <a:close/>
                <a:moveTo>
                  <a:pt x="2645" y="815"/>
                </a:moveTo>
                <a:cubicBezTo>
                  <a:pt x="3663" y="815"/>
                  <a:pt x="4495" y="1647"/>
                  <a:pt x="4495" y="2665"/>
                </a:cubicBezTo>
                <a:cubicBezTo>
                  <a:pt x="4495" y="3682"/>
                  <a:pt x="3663" y="4514"/>
                  <a:pt x="2645" y="4514"/>
                </a:cubicBezTo>
                <a:cubicBezTo>
                  <a:pt x="1628" y="4514"/>
                  <a:pt x="796" y="3682"/>
                  <a:pt x="796" y="2665"/>
                </a:cubicBezTo>
                <a:cubicBezTo>
                  <a:pt x="796" y="1647"/>
                  <a:pt x="1628" y="815"/>
                  <a:pt x="2645" y="815"/>
                </a:cubicBezTo>
                <a:close/>
                <a:moveTo>
                  <a:pt x="8657" y="1111"/>
                </a:moveTo>
                <a:cubicBezTo>
                  <a:pt x="8898" y="1277"/>
                  <a:pt x="9083" y="1462"/>
                  <a:pt x="9249" y="1703"/>
                </a:cubicBezTo>
                <a:lnTo>
                  <a:pt x="6437" y="4514"/>
                </a:lnTo>
                <a:lnTo>
                  <a:pt x="5272" y="4514"/>
                </a:lnTo>
                <a:lnTo>
                  <a:pt x="8657" y="1111"/>
                </a:lnTo>
                <a:close/>
                <a:moveTo>
                  <a:pt x="9489" y="2572"/>
                </a:moveTo>
                <a:lnTo>
                  <a:pt x="9489" y="2665"/>
                </a:lnTo>
                <a:cubicBezTo>
                  <a:pt x="9489" y="3682"/>
                  <a:pt x="8657" y="4514"/>
                  <a:pt x="7640" y="4514"/>
                </a:cubicBezTo>
                <a:lnTo>
                  <a:pt x="7547" y="4514"/>
                </a:lnTo>
                <a:lnTo>
                  <a:pt x="9489" y="2572"/>
                </a:lnTo>
                <a:close/>
                <a:moveTo>
                  <a:pt x="2645" y="1"/>
                </a:moveTo>
                <a:cubicBezTo>
                  <a:pt x="1184" y="1"/>
                  <a:pt x="0" y="1203"/>
                  <a:pt x="0" y="2665"/>
                </a:cubicBezTo>
                <a:cubicBezTo>
                  <a:pt x="0" y="4107"/>
                  <a:pt x="1184" y="5328"/>
                  <a:pt x="2645" y="5328"/>
                </a:cubicBezTo>
                <a:lnTo>
                  <a:pt x="7640" y="5328"/>
                </a:lnTo>
                <a:cubicBezTo>
                  <a:pt x="9101" y="5328"/>
                  <a:pt x="10303" y="4107"/>
                  <a:pt x="10303" y="2665"/>
                </a:cubicBezTo>
                <a:cubicBezTo>
                  <a:pt x="10303" y="1203"/>
                  <a:pt x="9101" y="1"/>
                  <a:pt x="764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5" name="Google Shape;325;p6"/>
          <p:cNvGrpSpPr/>
          <p:nvPr/>
        </p:nvGrpSpPr>
        <p:grpSpPr>
          <a:xfrm>
            <a:off x="412450" y="630925"/>
            <a:ext cx="3925502" cy="1525200"/>
            <a:chOff x="883425" y="1138975"/>
            <a:chExt cx="3925502" cy="1525200"/>
          </a:xfrm>
        </p:grpSpPr>
        <p:sp>
          <p:nvSpPr>
            <p:cNvPr id="326" name="Google Shape;326;p6"/>
            <p:cNvSpPr/>
            <p:nvPr/>
          </p:nvSpPr>
          <p:spPr>
            <a:xfrm>
              <a:off x="883425" y="1138975"/>
              <a:ext cx="3919500" cy="1525200"/>
            </a:xfrm>
            <a:prstGeom prst="roundRect">
              <a:avLst>
                <a:gd fmla="val 9091" name="adj"/>
              </a:avLst>
            </a:prstGeom>
            <a:solidFill>
              <a:schemeClr val="dk2"/>
            </a:solidFill>
            <a:ln cap="flat" cmpd="sng" w="19050">
              <a:solidFill>
                <a:srgbClr val="1B21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27" name="Google Shape;327;p6"/>
            <p:cNvCxnSpPr/>
            <p:nvPr/>
          </p:nvCxnSpPr>
          <p:spPr>
            <a:xfrm>
              <a:off x="883427" y="1650345"/>
              <a:ext cx="39255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328" name="Google Shape;328;p6"/>
          <p:cNvSpPr/>
          <p:nvPr/>
        </p:nvSpPr>
        <p:spPr>
          <a:xfrm>
            <a:off x="8715463" y="356269"/>
            <a:ext cx="257600" cy="133225"/>
          </a:xfrm>
          <a:custGeom>
            <a:rect b="b" l="l" r="r" t="t"/>
            <a:pathLst>
              <a:path extrusionOk="0" h="5329" w="10304">
                <a:moveTo>
                  <a:pt x="5549" y="815"/>
                </a:moveTo>
                <a:lnTo>
                  <a:pt x="4958" y="1388"/>
                </a:lnTo>
                <a:cubicBezTo>
                  <a:pt x="4847" y="1185"/>
                  <a:pt x="4717" y="981"/>
                  <a:pt x="4551" y="815"/>
                </a:cubicBezTo>
                <a:close/>
                <a:moveTo>
                  <a:pt x="7806" y="815"/>
                </a:moveTo>
                <a:lnTo>
                  <a:pt x="5180" y="3441"/>
                </a:lnTo>
                <a:cubicBezTo>
                  <a:pt x="5235" y="3182"/>
                  <a:pt x="5291" y="2942"/>
                  <a:pt x="5291" y="2665"/>
                </a:cubicBezTo>
                <a:cubicBezTo>
                  <a:pt x="5309" y="2517"/>
                  <a:pt x="5291" y="2369"/>
                  <a:pt x="5272" y="2221"/>
                </a:cubicBezTo>
                <a:lnTo>
                  <a:pt x="6678" y="815"/>
                </a:lnTo>
                <a:close/>
                <a:moveTo>
                  <a:pt x="2645" y="815"/>
                </a:moveTo>
                <a:cubicBezTo>
                  <a:pt x="3663" y="815"/>
                  <a:pt x="4495" y="1647"/>
                  <a:pt x="4495" y="2665"/>
                </a:cubicBezTo>
                <a:cubicBezTo>
                  <a:pt x="4495" y="3682"/>
                  <a:pt x="3663" y="4514"/>
                  <a:pt x="2645" y="4514"/>
                </a:cubicBezTo>
                <a:cubicBezTo>
                  <a:pt x="1628" y="4514"/>
                  <a:pt x="796" y="3682"/>
                  <a:pt x="796" y="2665"/>
                </a:cubicBezTo>
                <a:cubicBezTo>
                  <a:pt x="796" y="1647"/>
                  <a:pt x="1628" y="815"/>
                  <a:pt x="2645" y="815"/>
                </a:cubicBezTo>
                <a:close/>
                <a:moveTo>
                  <a:pt x="8657" y="1111"/>
                </a:moveTo>
                <a:cubicBezTo>
                  <a:pt x="8898" y="1277"/>
                  <a:pt x="9083" y="1462"/>
                  <a:pt x="9249" y="1703"/>
                </a:cubicBezTo>
                <a:lnTo>
                  <a:pt x="6437" y="4514"/>
                </a:lnTo>
                <a:lnTo>
                  <a:pt x="5272" y="4514"/>
                </a:lnTo>
                <a:lnTo>
                  <a:pt x="8657" y="1111"/>
                </a:lnTo>
                <a:close/>
                <a:moveTo>
                  <a:pt x="9489" y="2572"/>
                </a:moveTo>
                <a:lnTo>
                  <a:pt x="9489" y="2665"/>
                </a:lnTo>
                <a:cubicBezTo>
                  <a:pt x="9489" y="3682"/>
                  <a:pt x="8657" y="4514"/>
                  <a:pt x="7640" y="4514"/>
                </a:cubicBezTo>
                <a:lnTo>
                  <a:pt x="7547" y="4514"/>
                </a:lnTo>
                <a:lnTo>
                  <a:pt x="9489" y="2572"/>
                </a:lnTo>
                <a:close/>
                <a:moveTo>
                  <a:pt x="2645" y="1"/>
                </a:moveTo>
                <a:cubicBezTo>
                  <a:pt x="1184" y="1"/>
                  <a:pt x="0" y="1203"/>
                  <a:pt x="0" y="2665"/>
                </a:cubicBezTo>
                <a:cubicBezTo>
                  <a:pt x="0" y="4107"/>
                  <a:pt x="1184" y="5328"/>
                  <a:pt x="2645" y="5328"/>
                </a:cubicBezTo>
                <a:lnTo>
                  <a:pt x="7640" y="5328"/>
                </a:lnTo>
                <a:cubicBezTo>
                  <a:pt x="9101" y="5328"/>
                  <a:pt x="10303" y="4107"/>
                  <a:pt x="10303" y="2665"/>
                </a:cubicBezTo>
                <a:cubicBezTo>
                  <a:pt x="10303" y="1203"/>
                  <a:pt x="9101" y="1"/>
                  <a:pt x="764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p6"/>
          <p:cNvSpPr txBox="1"/>
          <p:nvPr>
            <p:ph type="title"/>
          </p:nvPr>
        </p:nvSpPr>
        <p:spPr>
          <a:xfrm>
            <a:off x="523938" y="356275"/>
            <a:ext cx="3534000" cy="763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lang="en" sz="2500"/>
              <a:t>2.1 Nguồn dữ liệu và mô tả</a:t>
            </a:r>
            <a:endParaRPr sz="2500"/>
          </a:p>
        </p:txBody>
      </p:sp>
      <p:pic>
        <p:nvPicPr>
          <p:cNvPr id="330" name="Google Shape;330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35500" y="668058"/>
            <a:ext cx="3860274" cy="3807392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6"/>
          <p:cNvSpPr txBox="1"/>
          <p:nvPr>
            <p:ph type="title"/>
          </p:nvPr>
        </p:nvSpPr>
        <p:spPr>
          <a:xfrm>
            <a:off x="933750" y="1230175"/>
            <a:ext cx="3009300" cy="64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/>
              <a:t>Train Set : Test Set = 8:2</a:t>
            </a:r>
            <a:endParaRPr sz="2800"/>
          </a:p>
        </p:txBody>
      </p:sp>
      <p:pic>
        <p:nvPicPr>
          <p:cNvPr id="332" name="Google Shape;332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5300" y="2478475"/>
            <a:ext cx="4106201" cy="187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7" name="Google Shape;337;p7"/>
          <p:cNvGrpSpPr/>
          <p:nvPr/>
        </p:nvGrpSpPr>
        <p:grpSpPr>
          <a:xfrm>
            <a:off x="663666" y="1727202"/>
            <a:ext cx="1914355" cy="904633"/>
            <a:chOff x="713225" y="1684350"/>
            <a:chExt cx="2416200" cy="1339800"/>
          </a:xfrm>
        </p:grpSpPr>
        <p:sp>
          <p:nvSpPr>
            <p:cNvPr id="338" name="Google Shape;338;p7"/>
            <p:cNvSpPr/>
            <p:nvPr/>
          </p:nvSpPr>
          <p:spPr>
            <a:xfrm>
              <a:off x="713225" y="1684350"/>
              <a:ext cx="2416200" cy="1339800"/>
            </a:xfrm>
            <a:prstGeom prst="roundRect">
              <a:avLst>
                <a:gd fmla="val 9091" name="adj"/>
              </a:avLst>
            </a:prstGeom>
            <a:solidFill>
              <a:schemeClr val="accent5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39" name="Google Shape;339;p7"/>
            <p:cNvCxnSpPr/>
            <p:nvPr/>
          </p:nvCxnSpPr>
          <p:spPr>
            <a:xfrm>
              <a:off x="713225" y="2060434"/>
              <a:ext cx="24045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cxnSp>
        <p:nvCxnSpPr>
          <p:cNvPr id="340" name="Google Shape;340;p7"/>
          <p:cNvCxnSpPr>
            <a:endCxn id="341" idx="1"/>
          </p:cNvCxnSpPr>
          <p:nvPr/>
        </p:nvCxnSpPr>
        <p:spPr>
          <a:xfrm rot="-5400000">
            <a:off x="3800135" y="2196764"/>
            <a:ext cx="1340100" cy="1305600"/>
          </a:xfrm>
          <a:prstGeom prst="bentConnector2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342" name="Google Shape;342;p7"/>
          <p:cNvGrpSpPr/>
          <p:nvPr/>
        </p:nvGrpSpPr>
        <p:grpSpPr>
          <a:xfrm>
            <a:off x="5122985" y="1724585"/>
            <a:ext cx="2016319" cy="909858"/>
            <a:chOff x="6014575" y="1689700"/>
            <a:chExt cx="2416200" cy="1339800"/>
          </a:xfrm>
        </p:grpSpPr>
        <p:sp>
          <p:nvSpPr>
            <p:cNvPr id="341" name="Google Shape;341;p7"/>
            <p:cNvSpPr/>
            <p:nvPr/>
          </p:nvSpPr>
          <p:spPr>
            <a:xfrm>
              <a:off x="6014575" y="1689700"/>
              <a:ext cx="2416200" cy="1339800"/>
            </a:xfrm>
            <a:prstGeom prst="roundRect">
              <a:avLst>
                <a:gd fmla="val 9091" name="adj"/>
              </a:avLst>
            </a:prstGeom>
            <a:solidFill>
              <a:schemeClr val="dk2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43" name="Google Shape;343;p7"/>
            <p:cNvCxnSpPr/>
            <p:nvPr/>
          </p:nvCxnSpPr>
          <p:spPr>
            <a:xfrm>
              <a:off x="6014575" y="2065784"/>
              <a:ext cx="24045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cxnSp>
        <p:nvCxnSpPr>
          <p:cNvPr id="344" name="Google Shape;344;p7"/>
          <p:cNvCxnSpPr/>
          <p:nvPr/>
        </p:nvCxnSpPr>
        <p:spPr>
          <a:xfrm flipH="1" rot="-5400000">
            <a:off x="1519094" y="2706985"/>
            <a:ext cx="1433400" cy="1205100"/>
          </a:xfrm>
          <a:prstGeom prst="bentConnector3">
            <a:avLst>
              <a:gd fmla="val 101855" name="adj1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345" name="Google Shape;345;p7"/>
          <p:cNvGrpSpPr/>
          <p:nvPr/>
        </p:nvGrpSpPr>
        <p:grpSpPr>
          <a:xfrm>
            <a:off x="2838348" y="3506469"/>
            <a:ext cx="1914355" cy="904633"/>
            <a:chOff x="3363900" y="3080350"/>
            <a:chExt cx="2416200" cy="1339800"/>
          </a:xfrm>
        </p:grpSpPr>
        <p:sp>
          <p:nvSpPr>
            <p:cNvPr id="346" name="Google Shape;346;p7"/>
            <p:cNvSpPr/>
            <p:nvPr/>
          </p:nvSpPr>
          <p:spPr>
            <a:xfrm>
              <a:off x="3363900" y="3080350"/>
              <a:ext cx="2416200" cy="1339800"/>
            </a:xfrm>
            <a:prstGeom prst="roundRect">
              <a:avLst>
                <a:gd fmla="val 9091" name="adj"/>
              </a:avLst>
            </a:prstGeom>
            <a:solidFill>
              <a:schemeClr val="accent3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47" name="Google Shape;347;p7"/>
            <p:cNvCxnSpPr/>
            <p:nvPr/>
          </p:nvCxnSpPr>
          <p:spPr>
            <a:xfrm>
              <a:off x="3363900" y="3456434"/>
              <a:ext cx="24045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348" name="Google Shape;348;p7"/>
          <p:cNvSpPr txBox="1"/>
          <p:nvPr>
            <p:ph type="title"/>
          </p:nvPr>
        </p:nvSpPr>
        <p:spPr>
          <a:xfrm>
            <a:off x="663650" y="725988"/>
            <a:ext cx="7717500" cy="57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2.2 Phương pháp xử lý dữ liệu</a:t>
            </a:r>
            <a:endParaRPr/>
          </a:p>
        </p:txBody>
      </p:sp>
      <p:sp>
        <p:nvSpPr>
          <p:cNvPr id="349" name="Google Shape;349;p7"/>
          <p:cNvSpPr txBox="1"/>
          <p:nvPr>
            <p:ph idx="4294967295" type="subTitle"/>
          </p:nvPr>
        </p:nvSpPr>
        <p:spPr>
          <a:xfrm>
            <a:off x="561700" y="2113625"/>
            <a:ext cx="21183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erriweather"/>
              <a:buNone/>
            </a:pPr>
            <a:r>
              <a:rPr b="0" i="0" lang="en" sz="1600" u="none" cap="none" strike="noStrik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Resize ảnh về cùng một kích thước</a:t>
            </a:r>
            <a:endParaRPr b="0" i="0" sz="1600" u="none" cap="none" strike="noStrike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350" name="Google Shape;350;p7"/>
          <p:cNvSpPr/>
          <p:nvPr/>
        </p:nvSpPr>
        <p:spPr>
          <a:xfrm>
            <a:off x="2255663" y="1797319"/>
            <a:ext cx="257600" cy="133225"/>
          </a:xfrm>
          <a:custGeom>
            <a:rect b="b" l="l" r="r" t="t"/>
            <a:pathLst>
              <a:path extrusionOk="0" h="5329" w="10304">
                <a:moveTo>
                  <a:pt x="5549" y="815"/>
                </a:moveTo>
                <a:lnTo>
                  <a:pt x="4958" y="1388"/>
                </a:lnTo>
                <a:cubicBezTo>
                  <a:pt x="4847" y="1185"/>
                  <a:pt x="4717" y="981"/>
                  <a:pt x="4551" y="815"/>
                </a:cubicBezTo>
                <a:close/>
                <a:moveTo>
                  <a:pt x="7806" y="815"/>
                </a:moveTo>
                <a:lnTo>
                  <a:pt x="5180" y="3441"/>
                </a:lnTo>
                <a:cubicBezTo>
                  <a:pt x="5235" y="3182"/>
                  <a:pt x="5291" y="2942"/>
                  <a:pt x="5291" y="2665"/>
                </a:cubicBezTo>
                <a:cubicBezTo>
                  <a:pt x="5309" y="2517"/>
                  <a:pt x="5291" y="2369"/>
                  <a:pt x="5272" y="2221"/>
                </a:cubicBezTo>
                <a:lnTo>
                  <a:pt x="6678" y="815"/>
                </a:lnTo>
                <a:close/>
                <a:moveTo>
                  <a:pt x="2645" y="815"/>
                </a:moveTo>
                <a:cubicBezTo>
                  <a:pt x="3663" y="815"/>
                  <a:pt x="4495" y="1647"/>
                  <a:pt x="4495" y="2665"/>
                </a:cubicBezTo>
                <a:cubicBezTo>
                  <a:pt x="4495" y="3682"/>
                  <a:pt x="3663" y="4514"/>
                  <a:pt x="2645" y="4514"/>
                </a:cubicBezTo>
                <a:cubicBezTo>
                  <a:pt x="1628" y="4514"/>
                  <a:pt x="796" y="3682"/>
                  <a:pt x="796" y="2665"/>
                </a:cubicBezTo>
                <a:cubicBezTo>
                  <a:pt x="796" y="1647"/>
                  <a:pt x="1628" y="815"/>
                  <a:pt x="2645" y="815"/>
                </a:cubicBezTo>
                <a:close/>
                <a:moveTo>
                  <a:pt x="8657" y="1111"/>
                </a:moveTo>
                <a:cubicBezTo>
                  <a:pt x="8898" y="1277"/>
                  <a:pt x="9083" y="1462"/>
                  <a:pt x="9249" y="1703"/>
                </a:cubicBezTo>
                <a:lnTo>
                  <a:pt x="6437" y="4514"/>
                </a:lnTo>
                <a:lnTo>
                  <a:pt x="5272" y="4514"/>
                </a:lnTo>
                <a:lnTo>
                  <a:pt x="8657" y="1111"/>
                </a:lnTo>
                <a:close/>
                <a:moveTo>
                  <a:pt x="9489" y="2572"/>
                </a:moveTo>
                <a:lnTo>
                  <a:pt x="9489" y="2665"/>
                </a:lnTo>
                <a:cubicBezTo>
                  <a:pt x="9489" y="3682"/>
                  <a:pt x="8657" y="4514"/>
                  <a:pt x="7640" y="4514"/>
                </a:cubicBezTo>
                <a:lnTo>
                  <a:pt x="7547" y="4514"/>
                </a:lnTo>
                <a:lnTo>
                  <a:pt x="9489" y="2572"/>
                </a:lnTo>
                <a:close/>
                <a:moveTo>
                  <a:pt x="2645" y="1"/>
                </a:moveTo>
                <a:cubicBezTo>
                  <a:pt x="1184" y="1"/>
                  <a:pt x="0" y="1203"/>
                  <a:pt x="0" y="2665"/>
                </a:cubicBezTo>
                <a:cubicBezTo>
                  <a:pt x="0" y="4107"/>
                  <a:pt x="1184" y="5328"/>
                  <a:pt x="2645" y="5328"/>
                </a:cubicBezTo>
                <a:lnTo>
                  <a:pt x="7640" y="5328"/>
                </a:lnTo>
                <a:cubicBezTo>
                  <a:pt x="9101" y="5328"/>
                  <a:pt x="10303" y="4107"/>
                  <a:pt x="10303" y="2665"/>
                </a:cubicBezTo>
                <a:cubicBezTo>
                  <a:pt x="10303" y="1203"/>
                  <a:pt x="9101" y="1"/>
                  <a:pt x="764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" name="Google Shape;351;p7"/>
          <p:cNvSpPr txBox="1"/>
          <p:nvPr>
            <p:ph idx="4294967295" type="subTitle"/>
          </p:nvPr>
        </p:nvSpPr>
        <p:spPr>
          <a:xfrm>
            <a:off x="2736375" y="3833288"/>
            <a:ext cx="21183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erriweather"/>
              <a:buNone/>
            </a:pPr>
            <a:r>
              <a:rPr b="0" i="0" lang="en" sz="1600" u="none" cap="none" strike="noStrik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Chuyển ảnh xám</a:t>
            </a:r>
            <a:endParaRPr b="0" i="0" sz="1600" u="none" cap="none" strike="noStrike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352" name="Google Shape;352;p7"/>
          <p:cNvSpPr/>
          <p:nvPr/>
        </p:nvSpPr>
        <p:spPr>
          <a:xfrm>
            <a:off x="4443188" y="3587794"/>
            <a:ext cx="257600" cy="133225"/>
          </a:xfrm>
          <a:custGeom>
            <a:rect b="b" l="l" r="r" t="t"/>
            <a:pathLst>
              <a:path extrusionOk="0" h="5329" w="10304">
                <a:moveTo>
                  <a:pt x="5549" y="815"/>
                </a:moveTo>
                <a:lnTo>
                  <a:pt x="4958" y="1388"/>
                </a:lnTo>
                <a:cubicBezTo>
                  <a:pt x="4847" y="1185"/>
                  <a:pt x="4717" y="981"/>
                  <a:pt x="4551" y="815"/>
                </a:cubicBezTo>
                <a:close/>
                <a:moveTo>
                  <a:pt x="7806" y="815"/>
                </a:moveTo>
                <a:lnTo>
                  <a:pt x="5180" y="3441"/>
                </a:lnTo>
                <a:cubicBezTo>
                  <a:pt x="5235" y="3182"/>
                  <a:pt x="5291" y="2942"/>
                  <a:pt x="5291" y="2665"/>
                </a:cubicBezTo>
                <a:cubicBezTo>
                  <a:pt x="5309" y="2517"/>
                  <a:pt x="5291" y="2369"/>
                  <a:pt x="5272" y="2221"/>
                </a:cubicBezTo>
                <a:lnTo>
                  <a:pt x="6678" y="815"/>
                </a:lnTo>
                <a:close/>
                <a:moveTo>
                  <a:pt x="2645" y="815"/>
                </a:moveTo>
                <a:cubicBezTo>
                  <a:pt x="3663" y="815"/>
                  <a:pt x="4495" y="1647"/>
                  <a:pt x="4495" y="2665"/>
                </a:cubicBezTo>
                <a:cubicBezTo>
                  <a:pt x="4495" y="3682"/>
                  <a:pt x="3663" y="4514"/>
                  <a:pt x="2645" y="4514"/>
                </a:cubicBezTo>
                <a:cubicBezTo>
                  <a:pt x="1628" y="4514"/>
                  <a:pt x="796" y="3682"/>
                  <a:pt x="796" y="2665"/>
                </a:cubicBezTo>
                <a:cubicBezTo>
                  <a:pt x="796" y="1647"/>
                  <a:pt x="1628" y="815"/>
                  <a:pt x="2645" y="815"/>
                </a:cubicBezTo>
                <a:close/>
                <a:moveTo>
                  <a:pt x="8657" y="1111"/>
                </a:moveTo>
                <a:cubicBezTo>
                  <a:pt x="8898" y="1277"/>
                  <a:pt x="9083" y="1462"/>
                  <a:pt x="9249" y="1703"/>
                </a:cubicBezTo>
                <a:lnTo>
                  <a:pt x="6437" y="4514"/>
                </a:lnTo>
                <a:lnTo>
                  <a:pt x="5272" y="4514"/>
                </a:lnTo>
                <a:lnTo>
                  <a:pt x="8657" y="1111"/>
                </a:lnTo>
                <a:close/>
                <a:moveTo>
                  <a:pt x="9489" y="2572"/>
                </a:moveTo>
                <a:lnTo>
                  <a:pt x="9489" y="2665"/>
                </a:lnTo>
                <a:cubicBezTo>
                  <a:pt x="9489" y="3682"/>
                  <a:pt x="8657" y="4514"/>
                  <a:pt x="7640" y="4514"/>
                </a:cubicBezTo>
                <a:lnTo>
                  <a:pt x="7547" y="4514"/>
                </a:lnTo>
                <a:lnTo>
                  <a:pt x="9489" y="2572"/>
                </a:lnTo>
                <a:close/>
                <a:moveTo>
                  <a:pt x="2645" y="1"/>
                </a:moveTo>
                <a:cubicBezTo>
                  <a:pt x="1184" y="1"/>
                  <a:pt x="0" y="1203"/>
                  <a:pt x="0" y="2665"/>
                </a:cubicBezTo>
                <a:cubicBezTo>
                  <a:pt x="0" y="4107"/>
                  <a:pt x="1184" y="5328"/>
                  <a:pt x="2645" y="5328"/>
                </a:cubicBezTo>
                <a:lnTo>
                  <a:pt x="7640" y="5328"/>
                </a:lnTo>
                <a:cubicBezTo>
                  <a:pt x="9101" y="5328"/>
                  <a:pt x="10303" y="4107"/>
                  <a:pt x="10303" y="2665"/>
                </a:cubicBezTo>
                <a:cubicBezTo>
                  <a:pt x="10303" y="1203"/>
                  <a:pt x="9101" y="1"/>
                  <a:pt x="764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3" name="Google Shape;353;p7"/>
          <p:cNvSpPr txBox="1"/>
          <p:nvPr>
            <p:ph idx="4294967295" type="subTitle"/>
          </p:nvPr>
        </p:nvSpPr>
        <p:spPr>
          <a:xfrm>
            <a:off x="5122975" y="2086213"/>
            <a:ext cx="21183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erriweather"/>
              <a:buNone/>
            </a:pPr>
            <a:r>
              <a:rPr b="0" i="0" lang="en" sz="1600" u="none" cap="none" strike="noStrik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Cân bằng sáng</a:t>
            </a:r>
            <a:endParaRPr b="0" i="0" sz="1600" u="none" cap="none" strike="noStrike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354" name="Google Shape;354;p7"/>
          <p:cNvSpPr/>
          <p:nvPr/>
        </p:nvSpPr>
        <p:spPr>
          <a:xfrm>
            <a:off x="6780238" y="1797319"/>
            <a:ext cx="257600" cy="133225"/>
          </a:xfrm>
          <a:custGeom>
            <a:rect b="b" l="l" r="r" t="t"/>
            <a:pathLst>
              <a:path extrusionOk="0" h="5329" w="10304">
                <a:moveTo>
                  <a:pt x="5549" y="815"/>
                </a:moveTo>
                <a:lnTo>
                  <a:pt x="4958" y="1388"/>
                </a:lnTo>
                <a:cubicBezTo>
                  <a:pt x="4847" y="1185"/>
                  <a:pt x="4717" y="981"/>
                  <a:pt x="4551" y="815"/>
                </a:cubicBezTo>
                <a:close/>
                <a:moveTo>
                  <a:pt x="7806" y="815"/>
                </a:moveTo>
                <a:lnTo>
                  <a:pt x="5180" y="3441"/>
                </a:lnTo>
                <a:cubicBezTo>
                  <a:pt x="5235" y="3182"/>
                  <a:pt x="5291" y="2942"/>
                  <a:pt x="5291" y="2665"/>
                </a:cubicBezTo>
                <a:cubicBezTo>
                  <a:pt x="5309" y="2517"/>
                  <a:pt x="5291" y="2369"/>
                  <a:pt x="5272" y="2221"/>
                </a:cubicBezTo>
                <a:lnTo>
                  <a:pt x="6678" y="815"/>
                </a:lnTo>
                <a:close/>
                <a:moveTo>
                  <a:pt x="2645" y="815"/>
                </a:moveTo>
                <a:cubicBezTo>
                  <a:pt x="3663" y="815"/>
                  <a:pt x="4495" y="1647"/>
                  <a:pt x="4495" y="2665"/>
                </a:cubicBezTo>
                <a:cubicBezTo>
                  <a:pt x="4495" y="3682"/>
                  <a:pt x="3663" y="4514"/>
                  <a:pt x="2645" y="4514"/>
                </a:cubicBezTo>
                <a:cubicBezTo>
                  <a:pt x="1628" y="4514"/>
                  <a:pt x="796" y="3682"/>
                  <a:pt x="796" y="2665"/>
                </a:cubicBezTo>
                <a:cubicBezTo>
                  <a:pt x="796" y="1647"/>
                  <a:pt x="1628" y="815"/>
                  <a:pt x="2645" y="815"/>
                </a:cubicBezTo>
                <a:close/>
                <a:moveTo>
                  <a:pt x="8657" y="1111"/>
                </a:moveTo>
                <a:cubicBezTo>
                  <a:pt x="8898" y="1277"/>
                  <a:pt x="9083" y="1462"/>
                  <a:pt x="9249" y="1703"/>
                </a:cubicBezTo>
                <a:lnTo>
                  <a:pt x="6437" y="4514"/>
                </a:lnTo>
                <a:lnTo>
                  <a:pt x="5272" y="4514"/>
                </a:lnTo>
                <a:lnTo>
                  <a:pt x="8657" y="1111"/>
                </a:lnTo>
                <a:close/>
                <a:moveTo>
                  <a:pt x="9489" y="2572"/>
                </a:moveTo>
                <a:lnTo>
                  <a:pt x="9489" y="2665"/>
                </a:lnTo>
                <a:cubicBezTo>
                  <a:pt x="9489" y="3682"/>
                  <a:pt x="8657" y="4514"/>
                  <a:pt x="7640" y="4514"/>
                </a:cubicBezTo>
                <a:lnTo>
                  <a:pt x="7547" y="4514"/>
                </a:lnTo>
                <a:lnTo>
                  <a:pt x="9489" y="2572"/>
                </a:lnTo>
                <a:close/>
                <a:moveTo>
                  <a:pt x="2645" y="1"/>
                </a:moveTo>
                <a:cubicBezTo>
                  <a:pt x="1184" y="1"/>
                  <a:pt x="0" y="1203"/>
                  <a:pt x="0" y="2665"/>
                </a:cubicBezTo>
                <a:cubicBezTo>
                  <a:pt x="0" y="4107"/>
                  <a:pt x="1184" y="5328"/>
                  <a:pt x="2645" y="5328"/>
                </a:cubicBezTo>
                <a:lnTo>
                  <a:pt x="7640" y="5328"/>
                </a:lnTo>
                <a:cubicBezTo>
                  <a:pt x="9101" y="5328"/>
                  <a:pt x="10303" y="4107"/>
                  <a:pt x="10303" y="2665"/>
                </a:cubicBezTo>
                <a:cubicBezTo>
                  <a:pt x="10303" y="1203"/>
                  <a:pt x="9101" y="1"/>
                  <a:pt x="764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55" name="Google Shape;355;p7"/>
          <p:cNvGrpSpPr/>
          <p:nvPr/>
        </p:nvGrpSpPr>
        <p:grpSpPr>
          <a:xfrm>
            <a:off x="8381200" y="680438"/>
            <a:ext cx="327600" cy="327600"/>
            <a:chOff x="9379775" y="1529850"/>
            <a:chExt cx="327600" cy="327600"/>
          </a:xfrm>
        </p:grpSpPr>
        <p:sp>
          <p:nvSpPr>
            <p:cNvPr id="356" name="Google Shape;356;p7"/>
            <p:cNvSpPr/>
            <p:nvPr/>
          </p:nvSpPr>
          <p:spPr>
            <a:xfrm>
              <a:off x="9379775" y="1529850"/>
              <a:ext cx="327600" cy="327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" name="Google Shape;357;p7"/>
            <p:cNvSpPr/>
            <p:nvPr/>
          </p:nvSpPr>
          <p:spPr>
            <a:xfrm>
              <a:off x="9452138" y="1602213"/>
              <a:ext cx="182870" cy="182867"/>
            </a:xfrm>
            <a:custGeom>
              <a:rect b="b" l="l" r="r" t="t"/>
              <a:pathLst>
                <a:path extrusionOk="0" h="10285" w="10304">
                  <a:moveTo>
                    <a:pt x="574" y="0"/>
                  </a:moveTo>
                  <a:lnTo>
                    <a:pt x="0" y="555"/>
                  </a:lnTo>
                  <a:lnTo>
                    <a:pt x="4569" y="5124"/>
                  </a:lnTo>
                  <a:lnTo>
                    <a:pt x="0" y="9730"/>
                  </a:lnTo>
                  <a:lnTo>
                    <a:pt x="574" y="10285"/>
                  </a:lnTo>
                  <a:lnTo>
                    <a:pt x="5161" y="5697"/>
                  </a:lnTo>
                  <a:lnTo>
                    <a:pt x="9730" y="10285"/>
                  </a:lnTo>
                  <a:lnTo>
                    <a:pt x="10303" y="9730"/>
                  </a:lnTo>
                  <a:lnTo>
                    <a:pt x="5735" y="5124"/>
                  </a:lnTo>
                  <a:lnTo>
                    <a:pt x="10303" y="555"/>
                  </a:lnTo>
                  <a:lnTo>
                    <a:pt x="9730" y="0"/>
                  </a:lnTo>
                  <a:lnTo>
                    <a:pt x="5161" y="4569"/>
                  </a:lnTo>
                  <a:lnTo>
                    <a:pt x="5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358" name="Google Shape;358;p7"/>
          <p:cNvCxnSpPr/>
          <p:nvPr/>
        </p:nvCxnSpPr>
        <p:spPr>
          <a:xfrm flipH="1" rot="-5400000">
            <a:off x="5845491" y="2890944"/>
            <a:ext cx="1245300" cy="732300"/>
          </a:xfrm>
          <a:prstGeom prst="bentConnector3">
            <a:avLst>
              <a:gd fmla="val 101956" name="adj1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359" name="Google Shape;359;p7"/>
          <p:cNvGrpSpPr/>
          <p:nvPr/>
        </p:nvGrpSpPr>
        <p:grpSpPr>
          <a:xfrm>
            <a:off x="6834291" y="3453652"/>
            <a:ext cx="1914355" cy="904633"/>
            <a:chOff x="713225" y="1684350"/>
            <a:chExt cx="2416200" cy="1339800"/>
          </a:xfrm>
        </p:grpSpPr>
        <p:sp>
          <p:nvSpPr>
            <p:cNvPr id="360" name="Google Shape;360;p7"/>
            <p:cNvSpPr/>
            <p:nvPr/>
          </p:nvSpPr>
          <p:spPr>
            <a:xfrm>
              <a:off x="713225" y="1684350"/>
              <a:ext cx="2416200" cy="1339800"/>
            </a:xfrm>
            <a:prstGeom prst="roundRect">
              <a:avLst>
                <a:gd fmla="val 9091" name="adj"/>
              </a:avLst>
            </a:prstGeom>
            <a:solidFill>
              <a:schemeClr val="accent5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61" name="Google Shape;361;p7"/>
            <p:cNvCxnSpPr/>
            <p:nvPr/>
          </p:nvCxnSpPr>
          <p:spPr>
            <a:xfrm>
              <a:off x="713225" y="2060434"/>
              <a:ext cx="24045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362" name="Google Shape;362;p7"/>
          <p:cNvSpPr txBox="1"/>
          <p:nvPr>
            <p:ph idx="4294967295" type="subTitle"/>
          </p:nvPr>
        </p:nvSpPr>
        <p:spPr>
          <a:xfrm>
            <a:off x="6732325" y="3833288"/>
            <a:ext cx="21183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erriweather"/>
              <a:buNone/>
            </a:pPr>
            <a:r>
              <a:rPr b="0" i="0" lang="en" sz="1600" u="none" cap="none" strike="noStrik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Trích xuất đặc trưng bằng HOG</a:t>
            </a:r>
            <a:endParaRPr b="0" i="0" sz="1600" u="none" cap="none" strike="noStrike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363" name="Google Shape;363;p7"/>
          <p:cNvSpPr/>
          <p:nvPr/>
        </p:nvSpPr>
        <p:spPr>
          <a:xfrm>
            <a:off x="8381138" y="3506469"/>
            <a:ext cx="257600" cy="133225"/>
          </a:xfrm>
          <a:custGeom>
            <a:rect b="b" l="l" r="r" t="t"/>
            <a:pathLst>
              <a:path extrusionOk="0" h="5329" w="10304">
                <a:moveTo>
                  <a:pt x="5549" y="815"/>
                </a:moveTo>
                <a:lnTo>
                  <a:pt x="4958" y="1388"/>
                </a:lnTo>
                <a:cubicBezTo>
                  <a:pt x="4847" y="1185"/>
                  <a:pt x="4717" y="981"/>
                  <a:pt x="4551" y="815"/>
                </a:cubicBezTo>
                <a:close/>
                <a:moveTo>
                  <a:pt x="7806" y="815"/>
                </a:moveTo>
                <a:lnTo>
                  <a:pt x="5180" y="3441"/>
                </a:lnTo>
                <a:cubicBezTo>
                  <a:pt x="5235" y="3182"/>
                  <a:pt x="5291" y="2942"/>
                  <a:pt x="5291" y="2665"/>
                </a:cubicBezTo>
                <a:cubicBezTo>
                  <a:pt x="5309" y="2517"/>
                  <a:pt x="5291" y="2369"/>
                  <a:pt x="5272" y="2221"/>
                </a:cubicBezTo>
                <a:lnTo>
                  <a:pt x="6678" y="815"/>
                </a:lnTo>
                <a:close/>
                <a:moveTo>
                  <a:pt x="2645" y="815"/>
                </a:moveTo>
                <a:cubicBezTo>
                  <a:pt x="3663" y="815"/>
                  <a:pt x="4495" y="1647"/>
                  <a:pt x="4495" y="2665"/>
                </a:cubicBezTo>
                <a:cubicBezTo>
                  <a:pt x="4495" y="3682"/>
                  <a:pt x="3663" y="4514"/>
                  <a:pt x="2645" y="4514"/>
                </a:cubicBezTo>
                <a:cubicBezTo>
                  <a:pt x="1628" y="4514"/>
                  <a:pt x="796" y="3682"/>
                  <a:pt x="796" y="2665"/>
                </a:cubicBezTo>
                <a:cubicBezTo>
                  <a:pt x="796" y="1647"/>
                  <a:pt x="1628" y="815"/>
                  <a:pt x="2645" y="815"/>
                </a:cubicBezTo>
                <a:close/>
                <a:moveTo>
                  <a:pt x="8657" y="1111"/>
                </a:moveTo>
                <a:cubicBezTo>
                  <a:pt x="8898" y="1277"/>
                  <a:pt x="9083" y="1462"/>
                  <a:pt x="9249" y="1703"/>
                </a:cubicBezTo>
                <a:lnTo>
                  <a:pt x="6437" y="4514"/>
                </a:lnTo>
                <a:lnTo>
                  <a:pt x="5272" y="4514"/>
                </a:lnTo>
                <a:lnTo>
                  <a:pt x="8657" y="1111"/>
                </a:lnTo>
                <a:close/>
                <a:moveTo>
                  <a:pt x="9489" y="2572"/>
                </a:moveTo>
                <a:lnTo>
                  <a:pt x="9489" y="2665"/>
                </a:lnTo>
                <a:cubicBezTo>
                  <a:pt x="9489" y="3682"/>
                  <a:pt x="8657" y="4514"/>
                  <a:pt x="7640" y="4514"/>
                </a:cubicBezTo>
                <a:lnTo>
                  <a:pt x="7547" y="4514"/>
                </a:lnTo>
                <a:lnTo>
                  <a:pt x="9489" y="2572"/>
                </a:lnTo>
                <a:close/>
                <a:moveTo>
                  <a:pt x="2645" y="1"/>
                </a:moveTo>
                <a:cubicBezTo>
                  <a:pt x="1184" y="1"/>
                  <a:pt x="0" y="1203"/>
                  <a:pt x="0" y="2665"/>
                </a:cubicBezTo>
                <a:cubicBezTo>
                  <a:pt x="0" y="4107"/>
                  <a:pt x="1184" y="5328"/>
                  <a:pt x="2645" y="5328"/>
                </a:cubicBezTo>
                <a:lnTo>
                  <a:pt x="7640" y="5328"/>
                </a:lnTo>
                <a:cubicBezTo>
                  <a:pt x="9101" y="5328"/>
                  <a:pt x="10303" y="4107"/>
                  <a:pt x="10303" y="2665"/>
                </a:cubicBezTo>
                <a:cubicBezTo>
                  <a:pt x="10303" y="1203"/>
                  <a:pt x="9101" y="1"/>
                  <a:pt x="764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8" name="Google Shape;368;p8"/>
          <p:cNvGrpSpPr/>
          <p:nvPr/>
        </p:nvGrpSpPr>
        <p:grpSpPr>
          <a:xfrm>
            <a:off x="713175" y="1233150"/>
            <a:ext cx="7717500" cy="2677200"/>
            <a:chOff x="713175" y="1233150"/>
            <a:chExt cx="7717500" cy="2677200"/>
          </a:xfrm>
        </p:grpSpPr>
        <p:sp>
          <p:nvSpPr>
            <p:cNvPr id="369" name="Google Shape;369;p8"/>
            <p:cNvSpPr/>
            <p:nvPr/>
          </p:nvSpPr>
          <p:spPr>
            <a:xfrm>
              <a:off x="713175" y="1233150"/>
              <a:ext cx="7717500" cy="2677200"/>
            </a:xfrm>
            <a:prstGeom prst="roundRect">
              <a:avLst>
                <a:gd fmla="val 5555" name="adj"/>
              </a:avLst>
            </a:prstGeom>
            <a:solidFill>
              <a:schemeClr val="accent4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70" name="Google Shape;370;p8"/>
            <p:cNvCxnSpPr/>
            <p:nvPr/>
          </p:nvCxnSpPr>
          <p:spPr>
            <a:xfrm>
              <a:off x="726552" y="1709899"/>
              <a:ext cx="77028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371" name="Google Shape;371;p8"/>
          <p:cNvSpPr txBox="1"/>
          <p:nvPr>
            <p:ph idx="1" type="subTitle"/>
          </p:nvPr>
        </p:nvSpPr>
        <p:spPr>
          <a:xfrm>
            <a:off x="1913925" y="1029500"/>
            <a:ext cx="5293800" cy="97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600"/>
              <a:buNone/>
            </a:pPr>
            <a:r>
              <a:rPr b="1" lang="en" sz="3100">
                <a:latin typeface="Cormorant Garamond"/>
                <a:ea typeface="Cormorant Garamond"/>
                <a:cs typeface="Cormorant Garamond"/>
                <a:sym typeface="Cormorant Garamond"/>
              </a:rPr>
              <a:t>Trực quan hóa một số hình ảnh:</a:t>
            </a:r>
            <a:endParaRPr sz="3200"/>
          </a:p>
        </p:txBody>
      </p:sp>
      <p:sp>
        <p:nvSpPr>
          <p:cNvPr id="372" name="Google Shape;372;p8"/>
          <p:cNvSpPr txBox="1"/>
          <p:nvPr>
            <p:ph type="title"/>
          </p:nvPr>
        </p:nvSpPr>
        <p:spPr>
          <a:xfrm>
            <a:off x="5668225" y="2414175"/>
            <a:ext cx="2451000" cy="7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/>
              <a:t>Hình ảnh trước và sau khi xử lý</a:t>
            </a:r>
            <a:endParaRPr/>
          </a:p>
        </p:txBody>
      </p:sp>
      <p:grpSp>
        <p:nvGrpSpPr>
          <p:cNvPr id="373" name="Google Shape;373;p8"/>
          <p:cNvGrpSpPr/>
          <p:nvPr/>
        </p:nvGrpSpPr>
        <p:grpSpPr>
          <a:xfrm>
            <a:off x="8007675" y="1277628"/>
            <a:ext cx="327600" cy="327600"/>
            <a:chOff x="9379775" y="1529850"/>
            <a:chExt cx="327600" cy="327600"/>
          </a:xfrm>
        </p:grpSpPr>
        <p:sp>
          <p:nvSpPr>
            <p:cNvPr id="374" name="Google Shape;374;p8"/>
            <p:cNvSpPr/>
            <p:nvPr/>
          </p:nvSpPr>
          <p:spPr>
            <a:xfrm>
              <a:off x="9379775" y="1529850"/>
              <a:ext cx="327600" cy="327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" name="Google Shape;375;p8"/>
            <p:cNvSpPr/>
            <p:nvPr/>
          </p:nvSpPr>
          <p:spPr>
            <a:xfrm>
              <a:off x="9452138" y="1602213"/>
              <a:ext cx="182870" cy="182867"/>
            </a:xfrm>
            <a:custGeom>
              <a:rect b="b" l="l" r="r" t="t"/>
              <a:pathLst>
                <a:path extrusionOk="0" h="10285" w="10304">
                  <a:moveTo>
                    <a:pt x="574" y="0"/>
                  </a:moveTo>
                  <a:lnTo>
                    <a:pt x="0" y="555"/>
                  </a:lnTo>
                  <a:lnTo>
                    <a:pt x="4569" y="5124"/>
                  </a:lnTo>
                  <a:lnTo>
                    <a:pt x="0" y="9730"/>
                  </a:lnTo>
                  <a:lnTo>
                    <a:pt x="574" y="10285"/>
                  </a:lnTo>
                  <a:lnTo>
                    <a:pt x="5161" y="5697"/>
                  </a:lnTo>
                  <a:lnTo>
                    <a:pt x="9730" y="10285"/>
                  </a:lnTo>
                  <a:lnTo>
                    <a:pt x="10303" y="9730"/>
                  </a:lnTo>
                  <a:lnTo>
                    <a:pt x="5735" y="5124"/>
                  </a:lnTo>
                  <a:lnTo>
                    <a:pt x="10303" y="555"/>
                  </a:lnTo>
                  <a:lnTo>
                    <a:pt x="9730" y="0"/>
                  </a:lnTo>
                  <a:lnTo>
                    <a:pt x="5161" y="4569"/>
                  </a:lnTo>
                  <a:lnTo>
                    <a:pt x="57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76" name="Google Shape;376;p8"/>
          <p:cNvGrpSpPr/>
          <p:nvPr/>
        </p:nvGrpSpPr>
        <p:grpSpPr>
          <a:xfrm>
            <a:off x="786375" y="1277628"/>
            <a:ext cx="327600" cy="327600"/>
            <a:chOff x="5471550" y="4685975"/>
            <a:chExt cx="327600" cy="327600"/>
          </a:xfrm>
        </p:grpSpPr>
        <p:sp>
          <p:nvSpPr>
            <p:cNvPr id="377" name="Google Shape;377;p8"/>
            <p:cNvSpPr/>
            <p:nvPr/>
          </p:nvSpPr>
          <p:spPr>
            <a:xfrm>
              <a:off x="5471550" y="4685975"/>
              <a:ext cx="327600" cy="327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" name="Google Shape;378;p8"/>
            <p:cNvSpPr/>
            <p:nvPr/>
          </p:nvSpPr>
          <p:spPr>
            <a:xfrm>
              <a:off x="5528675" y="4758329"/>
              <a:ext cx="213351" cy="182891"/>
            </a:xfrm>
            <a:custGeom>
              <a:rect b="b" l="l" r="r" t="t"/>
              <a:pathLst>
                <a:path extrusionOk="0" h="8861" w="10323">
                  <a:moveTo>
                    <a:pt x="4440" y="1"/>
                  </a:moveTo>
                  <a:lnTo>
                    <a:pt x="1" y="4421"/>
                  </a:lnTo>
                  <a:lnTo>
                    <a:pt x="4440" y="8861"/>
                  </a:lnTo>
                  <a:lnTo>
                    <a:pt x="4995" y="8287"/>
                  </a:lnTo>
                  <a:lnTo>
                    <a:pt x="1555" y="4828"/>
                  </a:lnTo>
                  <a:lnTo>
                    <a:pt x="10323" y="4828"/>
                  </a:lnTo>
                  <a:lnTo>
                    <a:pt x="10323" y="4033"/>
                  </a:lnTo>
                  <a:lnTo>
                    <a:pt x="1555" y="4033"/>
                  </a:lnTo>
                  <a:lnTo>
                    <a:pt x="4995" y="556"/>
                  </a:lnTo>
                  <a:lnTo>
                    <a:pt x="44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79" name="Google Shape;379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13975" y="1845650"/>
            <a:ext cx="4356799" cy="18729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9"/>
          <p:cNvSpPr txBox="1"/>
          <p:nvPr>
            <p:ph type="title"/>
          </p:nvPr>
        </p:nvSpPr>
        <p:spPr>
          <a:xfrm>
            <a:off x="713225" y="683075"/>
            <a:ext cx="7717500" cy="57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2.3 Bộ nhãn - Quá trình gán nhãn</a:t>
            </a:r>
            <a:endParaRPr/>
          </a:p>
        </p:txBody>
      </p:sp>
      <p:grpSp>
        <p:nvGrpSpPr>
          <p:cNvPr id="385" name="Google Shape;385;p9"/>
          <p:cNvGrpSpPr/>
          <p:nvPr/>
        </p:nvGrpSpPr>
        <p:grpSpPr>
          <a:xfrm>
            <a:off x="8430775" y="637525"/>
            <a:ext cx="327600" cy="327600"/>
            <a:chOff x="9379775" y="1529850"/>
            <a:chExt cx="327600" cy="327600"/>
          </a:xfrm>
        </p:grpSpPr>
        <p:sp>
          <p:nvSpPr>
            <p:cNvPr id="386" name="Google Shape;386;p9"/>
            <p:cNvSpPr/>
            <p:nvPr/>
          </p:nvSpPr>
          <p:spPr>
            <a:xfrm>
              <a:off x="9379775" y="1529850"/>
              <a:ext cx="327600" cy="327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" name="Google Shape;387;p9"/>
            <p:cNvSpPr/>
            <p:nvPr/>
          </p:nvSpPr>
          <p:spPr>
            <a:xfrm>
              <a:off x="9452138" y="1602213"/>
              <a:ext cx="182870" cy="182867"/>
            </a:xfrm>
            <a:custGeom>
              <a:rect b="b" l="l" r="r" t="t"/>
              <a:pathLst>
                <a:path extrusionOk="0" h="10285" w="10304">
                  <a:moveTo>
                    <a:pt x="574" y="0"/>
                  </a:moveTo>
                  <a:lnTo>
                    <a:pt x="0" y="555"/>
                  </a:lnTo>
                  <a:lnTo>
                    <a:pt x="4569" y="5124"/>
                  </a:lnTo>
                  <a:lnTo>
                    <a:pt x="0" y="9730"/>
                  </a:lnTo>
                  <a:lnTo>
                    <a:pt x="574" y="10285"/>
                  </a:lnTo>
                  <a:lnTo>
                    <a:pt x="5161" y="5697"/>
                  </a:lnTo>
                  <a:lnTo>
                    <a:pt x="9730" y="10285"/>
                  </a:lnTo>
                  <a:lnTo>
                    <a:pt x="10303" y="9730"/>
                  </a:lnTo>
                  <a:lnTo>
                    <a:pt x="5735" y="5124"/>
                  </a:lnTo>
                  <a:lnTo>
                    <a:pt x="10303" y="555"/>
                  </a:lnTo>
                  <a:lnTo>
                    <a:pt x="9730" y="0"/>
                  </a:lnTo>
                  <a:lnTo>
                    <a:pt x="5161" y="4569"/>
                  </a:lnTo>
                  <a:lnTo>
                    <a:pt x="5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88" name="Google Shape;388;p9"/>
          <p:cNvSpPr txBox="1"/>
          <p:nvPr/>
        </p:nvSpPr>
        <p:spPr>
          <a:xfrm>
            <a:off x="6058750" y="1322550"/>
            <a:ext cx="2825700" cy="82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" sz="2400" u="none" cap="none" strike="noStrike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Trong quá trình </a:t>
            </a:r>
            <a:br>
              <a:rPr b="1" i="0" lang="en" sz="2400" u="none" cap="none" strike="noStrike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</a:br>
            <a:r>
              <a:rPr b="1" i="0" lang="en" sz="2400" u="none" cap="none" strike="noStrike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gán nhãn</a:t>
            </a:r>
            <a:endParaRPr b="1" i="0" sz="2400" u="none" cap="none" strike="noStrike">
              <a:solidFill>
                <a:schemeClr val="dk1"/>
              </a:solidFill>
              <a:latin typeface="Cormorant Garamond"/>
              <a:ea typeface="Cormorant Garamond"/>
              <a:cs typeface="Cormorant Garamond"/>
              <a:sym typeface="Cormorant Garamond"/>
            </a:endParaRPr>
          </a:p>
        </p:txBody>
      </p:sp>
      <p:sp>
        <p:nvSpPr>
          <p:cNvPr id="389" name="Google Shape;389;p9"/>
          <p:cNvSpPr txBox="1"/>
          <p:nvPr>
            <p:ph idx="4294967295" type="title"/>
          </p:nvPr>
        </p:nvSpPr>
        <p:spPr>
          <a:xfrm>
            <a:off x="6058750" y="2144125"/>
            <a:ext cx="2825700" cy="2380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Merriweather"/>
              <a:buChar char="●"/>
            </a:pPr>
            <a:r>
              <a:rPr b="0" lang="en" sz="1300">
                <a:latin typeface="Merriweather"/>
                <a:ea typeface="Merriweather"/>
                <a:cs typeface="Merriweather"/>
                <a:sym typeface="Merriweather"/>
              </a:rPr>
              <a:t>Ảnh chứa 1 trong 15 loại rau củ </a:t>
            </a:r>
            <a:endParaRPr b="0" sz="13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b="0" sz="13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Merriweather"/>
              <a:buChar char="●"/>
            </a:pPr>
            <a:r>
              <a:rPr b="0" lang="en" sz="1300">
                <a:latin typeface="Merriweather"/>
                <a:ea typeface="Merriweather"/>
                <a:cs typeface="Merriweather"/>
                <a:sym typeface="Merriweather"/>
              </a:rPr>
              <a:t>Chấp nhận ảnh không hoàn chỉnh</a:t>
            </a:r>
            <a:endParaRPr b="0" sz="13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b="0" sz="13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Merriweather"/>
              <a:buChar char="●"/>
            </a:pPr>
            <a:r>
              <a:rPr b="0" lang="en" sz="1300">
                <a:latin typeface="Merriweather"/>
                <a:ea typeface="Merriweather"/>
                <a:cs typeface="Merriweather"/>
                <a:sym typeface="Merriweather"/>
              </a:rPr>
              <a:t>Trong khi gán nhãn phải loại bỏ cảm xúc cá nhân</a:t>
            </a:r>
            <a:endParaRPr b="0" sz="13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b="0" sz="13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Merriweather"/>
              <a:buChar char="●"/>
            </a:pPr>
            <a:r>
              <a:rPr b="0" lang="en" sz="1300">
                <a:latin typeface="Merriweather"/>
                <a:ea typeface="Merriweather"/>
                <a:cs typeface="Merriweather"/>
                <a:sym typeface="Merriweather"/>
              </a:rPr>
              <a:t>Sự đồng thuận phải từ ¾ thành viên trở lên</a:t>
            </a:r>
            <a:endParaRPr b="0" sz="13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390" name="Google Shape;390;p9"/>
          <p:cNvSpPr/>
          <p:nvPr/>
        </p:nvSpPr>
        <p:spPr>
          <a:xfrm>
            <a:off x="2488613" y="1490369"/>
            <a:ext cx="257600" cy="133225"/>
          </a:xfrm>
          <a:custGeom>
            <a:rect b="b" l="l" r="r" t="t"/>
            <a:pathLst>
              <a:path extrusionOk="0" h="5329" w="10304">
                <a:moveTo>
                  <a:pt x="5549" y="815"/>
                </a:moveTo>
                <a:lnTo>
                  <a:pt x="4958" y="1388"/>
                </a:lnTo>
                <a:cubicBezTo>
                  <a:pt x="4847" y="1185"/>
                  <a:pt x="4717" y="981"/>
                  <a:pt x="4551" y="815"/>
                </a:cubicBezTo>
                <a:close/>
                <a:moveTo>
                  <a:pt x="7806" y="815"/>
                </a:moveTo>
                <a:lnTo>
                  <a:pt x="5180" y="3441"/>
                </a:lnTo>
                <a:cubicBezTo>
                  <a:pt x="5235" y="3182"/>
                  <a:pt x="5291" y="2942"/>
                  <a:pt x="5291" y="2665"/>
                </a:cubicBezTo>
                <a:cubicBezTo>
                  <a:pt x="5309" y="2517"/>
                  <a:pt x="5291" y="2369"/>
                  <a:pt x="5272" y="2221"/>
                </a:cubicBezTo>
                <a:lnTo>
                  <a:pt x="6678" y="815"/>
                </a:lnTo>
                <a:close/>
                <a:moveTo>
                  <a:pt x="2645" y="815"/>
                </a:moveTo>
                <a:cubicBezTo>
                  <a:pt x="3663" y="815"/>
                  <a:pt x="4495" y="1647"/>
                  <a:pt x="4495" y="2665"/>
                </a:cubicBezTo>
                <a:cubicBezTo>
                  <a:pt x="4495" y="3682"/>
                  <a:pt x="3663" y="4514"/>
                  <a:pt x="2645" y="4514"/>
                </a:cubicBezTo>
                <a:cubicBezTo>
                  <a:pt x="1628" y="4514"/>
                  <a:pt x="796" y="3682"/>
                  <a:pt x="796" y="2665"/>
                </a:cubicBezTo>
                <a:cubicBezTo>
                  <a:pt x="796" y="1647"/>
                  <a:pt x="1628" y="815"/>
                  <a:pt x="2645" y="815"/>
                </a:cubicBezTo>
                <a:close/>
                <a:moveTo>
                  <a:pt x="8657" y="1111"/>
                </a:moveTo>
                <a:cubicBezTo>
                  <a:pt x="8898" y="1277"/>
                  <a:pt x="9083" y="1462"/>
                  <a:pt x="9249" y="1703"/>
                </a:cubicBezTo>
                <a:lnTo>
                  <a:pt x="6437" y="4514"/>
                </a:lnTo>
                <a:lnTo>
                  <a:pt x="5272" y="4514"/>
                </a:lnTo>
                <a:lnTo>
                  <a:pt x="8657" y="1111"/>
                </a:lnTo>
                <a:close/>
                <a:moveTo>
                  <a:pt x="9489" y="2572"/>
                </a:moveTo>
                <a:lnTo>
                  <a:pt x="9489" y="2665"/>
                </a:lnTo>
                <a:cubicBezTo>
                  <a:pt x="9489" y="3682"/>
                  <a:pt x="8657" y="4514"/>
                  <a:pt x="7640" y="4514"/>
                </a:cubicBezTo>
                <a:lnTo>
                  <a:pt x="7547" y="4514"/>
                </a:lnTo>
                <a:lnTo>
                  <a:pt x="9489" y="2572"/>
                </a:lnTo>
                <a:close/>
                <a:moveTo>
                  <a:pt x="2645" y="1"/>
                </a:moveTo>
                <a:cubicBezTo>
                  <a:pt x="1184" y="1"/>
                  <a:pt x="0" y="1203"/>
                  <a:pt x="0" y="2665"/>
                </a:cubicBezTo>
                <a:cubicBezTo>
                  <a:pt x="0" y="4107"/>
                  <a:pt x="1184" y="5328"/>
                  <a:pt x="2645" y="5328"/>
                </a:cubicBezTo>
                <a:lnTo>
                  <a:pt x="7640" y="5328"/>
                </a:lnTo>
                <a:cubicBezTo>
                  <a:pt x="9101" y="5328"/>
                  <a:pt x="10303" y="4107"/>
                  <a:pt x="10303" y="2665"/>
                </a:cubicBezTo>
                <a:cubicBezTo>
                  <a:pt x="10303" y="1203"/>
                  <a:pt x="9101" y="1"/>
                  <a:pt x="764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1" name="Google Shape;391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575" y="1776450"/>
            <a:ext cx="2686224" cy="159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14925" y="1391500"/>
            <a:ext cx="2825699" cy="3133450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p9"/>
          <p:cNvSpPr txBox="1"/>
          <p:nvPr>
            <p:ph idx="4294967295" type="subTitle"/>
          </p:nvPr>
        </p:nvSpPr>
        <p:spPr>
          <a:xfrm>
            <a:off x="394538" y="3422013"/>
            <a:ext cx="21183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erriweather"/>
              <a:buNone/>
            </a:pPr>
            <a:r>
              <a:rPr b="0" i="0" lang="en" sz="1600" u="none" cap="none" strike="noStrik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15 nhãn</a:t>
            </a:r>
            <a:endParaRPr b="0" i="0" sz="1600" u="none" cap="none" strike="noStrike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394" name="Google Shape;394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34113" y="3367050"/>
            <a:ext cx="1039175" cy="489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Data Analyst CV by Slidesgo">
  <a:themeElements>
    <a:clrScheme name="Simple Light">
      <a:dk1>
        <a:srgbClr val="000000"/>
      </a:dk1>
      <a:lt1>
        <a:srgbClr val="EEEEE9"/>
      </a:lt1>
      <a:dk2>
        <a:srgbClr val="ADAF7E"/>
      </a:dk2>
      <a:lt2>
        <a:srgbClr val="D4D7AD"/>
      </a:lt2>
      <a:accent1>
        <a:srgbClr val="88ADC8"/>
      </a:accent1>
      <a:accent2>
        <a:srgbClr val="9CBAB7"/>
      </a:accent2>
      <a:accent3>
        <a:srgbClr val="80A9A4"/>
      </a:accent3>
      <a:accent4>
        <a:srgbClr val="E0ABA0"/>
      </a:accent4>
      <a:accent5>
        <a:srgbClr val="C77763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